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73" r:id="rId2"/>
    <p:sldId id="257" r:id="rId3"/>
    <p:sldId id="262" r:id="rId4"/>
    <p:sldId id="258" r:id="rId5"/>
    <p:sldId id="263" r:id="rId6"/>
    <p:sldId id="271" r:id="rId7"/>
    <p:sldId id="272" r:id="rId8"/>
    <p:sldId id="261" r:id="rId9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59" autoAdjust="0"/>
    <p:restoredTop sz="96469" autoAdjust="0"/>
  </p:normalViewPr>
  <p:slideViewPr>
    <p:cSldViewPr snapToGrid="0">
      <p:cViewPr varScale="1">
        <p:scale>
          <a:sx n="104" d="100"/>
          <a:sy n="104" d="100"/>
        </p:scale>
        <p:origin x="120" y="3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9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A1008DE1-1096-4486-A96C-D56CE668C1E6}" type="datetime1">
              <a:rPr lang="it-IT" smtClean="0"/>
              <a:pPr algn="r" rtl="0"/>
              <a:t>22/06/2023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it-IT" smtClean="0"/>
              <a:pPr algn="r" rtl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CE0F3D29-49CE-4619-943B-B5281755DD06}" type="datetime1">
              <a:rPr lang="it-IT" smtClean="0"/>
              <a:pPr/>
              <a:t>22/06/2023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dirty="0" smtClean="0"/>
              <a:t>Fare clic per modificare gli stili del testo dello schema</a:t>
            </a:r>
          </a:p>
          <a:p>
            <a:pPr lvl="1" rtl="0"/>
            <a:r>
              <a:rPr lang="it-IT" dirty="0" smtClean="0"/>
              <a:t>Secondo livello</a:t>
            </a:r>
          </a:p>
          <a:p>
            <a:pPr lvl="2" rtl="0"/>
            <a:r>
              <a:rPr lang="it-IT" dirty="0" smtClean="0"/>
              <a:t>Terzo livello</a:t>
            </a:r>
          </a:p>
          <a:p>
            <a:pPr lvl="3" rtl="0"/>
            <a:r>
              <a:rPr lang="it-IT" dirty="0" smtClean="0"/>
              <a:t>Quarto livello</a:t>
            </a:r>
          </a:p>
          <a:p>
            <a:pPr lvl="4" rtl="0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C8DC57A8-AE18-4654-B6AF-04B3577165BE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it-IT" smtClean="0"/>
              <a:pPr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33971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it-IT" smtClean="0"/>
              <a:pPr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11837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8DC57A8-AE18-4654-B6AF-04B3577165BE}" type="slidenum">
              <a:rPr lang="it-IT" smtClean="0"/>
              <a:pPr rtl="0"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4267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it-IT" smtClean="0"/>
              <a:pPr/>
              <a:t>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164610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it-IT" smtClean="0"/>
              <a:pPr/>
              <a:t>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259429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it-IT" smtClean="0"/>
              <a:pPr/>
              <a:t>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259429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it-IT" smtClean="0"/>
              <a:pPr/>
              <a:t>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0012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it-IT" smtClean="0"/>
              <a:t>Fare clic per modificare lo stile del sottotitolo dello schema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mmagini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grpSp>
        <p:nvGrpSpPr>
          <p:cNvPr id="84" name="Gruppo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igura a mano libera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86" name="Figura a mano libera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87" name="Figura a mano libera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88" name="Figura a mano libera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89" name="Figura a mano libera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0" name="Figura a mano libera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1" name="Figura a mano libera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2" name="Figura a mano libera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3" name="Figura a mano libera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4" name="Figura a mano libera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5" name="Figura a mano libera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6" name="Figura a mano libera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</p:grpSp>
      <p:sp>
        <p:nvSpPr>
          <p:cNvPr id="97" name="Segnaposto immagine 33" descr="Segnaposto vuoto per aggiungere un'immagine. Fare clic sul segnaposto e selezionare l'immagine che si vuole aggiungere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it-IT" smtClean="0"/>
              <a:t>Fare clic sull'icona per inserire un'immagine</a:t>
            </a:r>
            <a:endParaRPr lang="it-IT" dirty="0"/>
          </a:p>
        </p:txBody>
      </p:sp>
      <p:grpSp>
        <p:nvGrpSpPr>
          <p:cNvPr id="98" name="Gruppo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igura a mano libera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0" name="Figura a mano libera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1" name="Figura a mano libera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2" name="Figura a mano libera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3" name="Figura a mano libera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4" name="Figura a mano libera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5" name="Figura a mano libera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6" name="Figura a mano libera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7" name="Figura a mano libera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8" name="Figura a mano libera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9" name="Figura a mano libera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10" name="Figura a mano libera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</p:grpSp>
      <p:sp>
        <p:nvSpPr>
          <p:cNvPr id="111" name="Segnaposto immagine 33" descr="Segnaposto vuoto per aggiungere un'immagine. Fare clic sul segnaposto e selezionare l'immagine che si vuole aggiungere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it-IT" smtClean="0"/>
              <a:t>Fare clic sull'icona per inserire un'immagine</a:t>
            </a:r>
            <a:endParaRPr lang="it-IT" dirty="0"/>
          </a:p>
        </p:txBody>
      </p:sp>
      <p:grpSp>
        <p:nvGrpSpPr>
          <p:cNvPr id="112" name="Gruppo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igura a mano libera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14" name="Figura a mano libera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15" name="Figura a mano libera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16" name="Figura a mano libera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17" name="Figura a mano libera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18" name="Figura a mano libera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19" name="Figura a mano libera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20" name="Figura a mano libera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21" name="Figura a mano libera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22" name="Figura a mano libera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23" name="Figura a mano libera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24" name="Figura a mano libera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</p:grpSp>
      <p:sp>
        <p:nvSpPr>
          <p:cNvPr id="125" name="Segnaposto immagine 33" descr="Segnaposto vuoto per aggiungere un'immagine. Fare clic sul segnaposto e selezionare l'immagine che si vuole aggiungere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126" name="Segnaposto testo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it-IT" smtClean="0"/>
              <a:pPr rtl="0"/>
              <a:t>‹#›</a:t>
            </a:fld>
            <a:endParaRPr lang="it-IT" dirty="0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B026577-E9CE-459E-9896-9AFD1D388657}" type="datetime1">
              <a:rPr lang="it-IT" smtClean="0"/>
              <a:pPr/>
              <a:t>22/06/2023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it-IT" smtClean="0"/>
              <a:t>Fare clic per modificare stili del testo dello schema</a:t>
            </a:r>
          </a:p>
          <a:p>
            <a:pPr lvl="1" rtl="0"/>
            <a:r>
              <a:rPr lang="it-IT" smtClean="0"/>
              <a:t>Secondo livello</a:t>
            </a:r>
          </a:p>
          <a:p>
            <a:pPr lvl="2" rtl="0"/>
            <a:r>
              <a:rPr lang="it-IT" smtClean="0"/>
              <a:t>Terzo livello</a:t>
            </a:r>
          </a:p>
          <a:p>
            <a:pPr lvl="3" rtl="0"/>
            <a:r>
              <a:rPr lang="it-IT" smtClean="0"/>
              <a:t>Quarto livello</a:t>
            </a:r>
          </a:p>
          <a:p>
            <a:pPr lvl="4" rtl="0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it-IT" smtClean="0"/>
              <a:pPr rtl="0"/>
              <a:t>‹#›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>
            <a:lvl1pPr>
              <a:defRPr/>
            </a:lvl1pPr>
          </a:lstStyle>
          <a:p>
            <a:fld id="{54BD0E0D-2457-4CDF-9D18-B5FDECE16F94}" type="datetime1">
              <a:rPr lang="it-IT" smtClean="0"/>
              <a:pPr/>
              <a:t>22/06/2023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grpSp>
        <p:nvGrpSpPr>
          <p:cNvPr id="8" name="Gruppo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igura a mano libera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" name="Figura a mano libera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grpSp>
          <p:nvGrpSpPr>
            <p:cNvPr id="11" name="Gruppo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igura a mano libera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dirty="0"/>
              </a:p>
            </p:txBody>
          </p:sp>
          <p:sp>
            <p:nvSpPr>
              <p:cNvPr id="21" name="Figura a mano libera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dirty="0"/>
              </a:p>
            </p:txBody>
          </p:sp>
        </p:grpSp>
        <p:sp>
          <p:nvSpPr>
            <p:cNvPr id="12" name="Figura a mano libera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3" name="Figura a mano libera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4" name="Figura a mano libera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5" name="Figura a mano libera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6" name="Figura a mano libera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7" name="Figura a mano libera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8" name="Figura a mano libera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9" name="Figura a mano libera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</p:grpSp>
      <p:sp>
        <p:nvSpPr>
          <p:cNvPr id="3" name="Segnaposto immagine 2" descr="Segnaposto vuoto per aggiungere un'immagine. Fare clic sul segnaposto e selezionare l'immagine che si vuole aggiungere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it-IT" smtClean="0"/>
              <a:pPr rtl="0"/>
              <a:t>‹#›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AD4CB81-D937-4348-B178-FCBBDDF622FB}" type="datetime1">
              <a:rPr lang="it-IT" smtClean="0"/>
              <a:pPr/>
              <a:t>22/06/2023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it-IT" smtClean="0"/>
              <a:t>Fare clic per modificare stili del testo dello schema</a:t>
            </a:r>
          </a:p>
          <a:p>
            <a:pPr lvl="1" rtl="0"/>
            <a:r>
              <a:rPr lang="it-IT" smtClean="0"/>
              <a:t>Secondo livello</a:t>
            </a:r>
          </a:p>
          <a:p>
            <a:pPr lvl="2" rtl="0"/>
            <a:r>
              <a:rPr lang="it-IT" smtClean="0"/>
              <a:t>Terzo livello</a:t>
            </a:r>
          </a:p>
          <a:p>
            <a:pPr lvl="3" rtl="0"/>
            <a:r>
              <a:rPr lang="it-IT" smtClean="0"/>
              <a:t>Quarto livello</a:t>
            </a:r>
          </a:p>
          <a:p>
            <a:pPr lvl="4" rtl="0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it-IT" smtClean="0"/>
              <a:pPr rtl="0"/>
              <a:t>‹#›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73AF096-C42A-4880-A485-F4AE914541E1}" type="datetime1">
              <a:rPr lang="it-IT" smtClean="0"/>
              <a:pPr/>
              <a:t>22/06/2023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it-IT" smtClean="0"/>
              <a:t>Fare clic per modificare stili del testo dello schema</a:t>
            </a:r>
          </a:p>
          <a:p>
            <a:pPr lvl="1" rtl="0"/>
            <a:r>
              <a:rPr lang="it-IT" smtClean="0"/>
              <a:t>Secondo livello</a:t>
            </a:r>
          </a:p>
          <a:p>
            <a:pPr lvl="2" rtl="0"/>
            <a:r>
              <a:rPr lang="it-IT" smtClean="0"/>
              <a:t>Terzo livello</a:t>
            </a:r>
          </a:p>
          <a:p>
            <a:pPr lvl="3" rtl="0"/>
            <a:r>
              <a:rPr lang="it-IT" smtClean="0"/>
              <a:t>Quarto livello</a:t>
            </a:r>
          </a:p>
          <a:p>
            <a:pPr lvl="4" rtl="0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it-IT" smtClean="0"/>
              <a:pPr rtl="0"/>
              <a:t>‹#›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910BDC8-324F-462B-83CB-68685DC6B87E}" type="datetime1">
              <a:rPr lang="it-IT" smtClean="0"/>
              <a:pPr/>
              <a:t>22/06/2023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smtClean="0"/>
              <a:t>Fare clic per modificare stili del testo dello schema</a:t>
            </a:r>
          </a:p>
          <a:p>
            <a:pPr lvl="1" rtl="0"/>
            <a:r>
              <a:rPr lang="it-IT" smtClean="0"/>
              <a:t>Secondo livello</a:t>
            </a:r>
          </a:p>
          <a:p>
            <a:pPr lvl="2" rtl="0"/>
            <a:r>
              <a:rPr lang="it-IT" smtClean="0"/>
              <a:t>Terzo livello</a:t>
            </a:r>
          </a:p>
          <a:p>
            <a:pPr lvl="3" rtl="0"/>
            <a:r>
              <a:rPr lang="it-IT" smtClean="0"/>
              <a:t>Quarto livello</a:t>
            </a:r>
          </a:p>
          <a:p>
            <a:pPr lvl="4" rtl="0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it-IT" smtClean="0"/>
              <a:pPr rtl="0"/>
              <a:t>‹#›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8790DCC-127C-41EE-BC68-6B9595288956}" type="datetime1">
              <a:rPr lang="it-IT" smtClean="0"/>
              <a:pPr/>
              <a:t>22/06/2023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it-IT" smtClean="0"/>
              <a:t>Fare clic per modificare stili del testo dello schema</a:t>
            </a:r>
          </a:p>
          <a:p>
            <a:pPr lvl="1" rtl="0"/>
            <a:r>
              <a:rPr lang="it-IT" smtClean="0"/>
              <a:t>Secondo livello</a:t>
            </a:r>
          </a:p>
          <a:p>
            <a:pPr lvl="2" rtl="0"/>
            <a:r>
              <a:rPr lang="it-IT" smtClean="0"/>
              <a:t>Terzo livello</a:t>
            </a:r>
          </a:p>
          <a:p>
            <a:pPr lvl="3" rtl="0"/>
            <a:r>
              <a:rPr lang="it-IT" smtClean="0"/>
              <a:t>Quarto livello</a:t>
            </a:r>
          </a:p>
          <a:p>
            <a:pPr lvl="4" rtl="0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it-IT" smtClean="0"/>
              <a:t>Fare clic per modificare stili del testo dello schema</a:t>
            </a:r>
          </a:p>
          <a:p>
            <a:pPr lvl="1" rtl="0"/>
            <a:r>
              <a:rPr lang="it-IT" smtClean="0"/>
              <a:t>Secondo livello</a:t>
            </a:r>
          </a:p>
          <a:p>
            <a:pPr lvl="2" rtl="0"/>
            <a:r>
              <a:rPr lang="it-IT" smtClean="0"/>
              <a:t>Terzo livello</a:t>
            </a:r>
          </a:p>
          <a:p>
            <a:pPr lvl="3" rtl="0"/>
            <a:r>
              <a:rPr lang="it-IT" smtClean="0"/>
              <a:t>Quarto livello</a:t>
            </a:r>
          </a:p>
          <a:p>
            <a:pPr lvl="4" rtl="0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it-IT" smtClean="0"/>
              <a:pPr rtl="0"/>
              <a:t>‹#›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64A3505-741D-4515-A42B-F20F1019F564}" type="datetime1">
              <a:rPr lang="it-IT" smtClean="0"/>
              <a:pPr/>
              <a:t>22/06/2023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it-IT" smtClean="0"/>
              <a:t>Fare clic per modificare stili del testo dello schema</a:t>
            </a:r>
          </a:p>
          <a:p>
            <a:pPr lvl="1" rtl="0"/>
            <a:r>
              <a:rPr lang="it-IT" smtClean="0"/>
              <a:t>Secondo livello</a:t>
            </a:r>
          </a:p>
          <a:p>
            <a:pPr lvl="2" rtl="0"/>
            <a:r>
              <a:rPr lang="it-IT" smtClean="0"/>
              <a:t>Terzo livello</a:t>
            </a:r>
          </a:p>
          <a:p>
            <a:pPr lvl="3" rtl="0"/>
            <a:r>
              <a:rPr lang="it-IT" smtClean="0"/>
              <a:t>Quarto livello</a:t>
            </a:r>
          </a:p>
          <a:p>
            <a:pPr lvl="4" rtl="0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it-IT" smtClean="0"/>
              <a:t>Fare clic per modificare stili del testo dello schema</a:t>
            </a:r>
          </a:p>
          <a:p>
            <a:pPr lvl="1" rtl="0"/>
            <a:r>
              <a:rPr lang="it-IT" smtClean="0"/>
              <a:t>Secondo livello</a:t>
            </a:r>
          </a:p>
          <a:p>
            <a:pPr lvl="2" rtl="0"/>
            <a:r>
              <a:rPr lang="it-IT" smtClean="0"/>
              <a:t>Terzo livello</a:t>
            </a:r>
          </a:p>
          <a:p>
            <a:pPr lvl="3" rtl="0"/>
            <a:r>
              <a:rPr lang="it-IT" smtClean="0"/>
              <a:t>Quarto livello</a:t>
            </a:r>
          </a:p>
          <a:p>
            <a:pPr lvl="4" rtl="0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it-IT" smtClean="0"/>
              <a:pPr rtl="0"/>
              <a:t>‹#›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5236A9B-B2A9-4776-ACBE-E33504F2D07E}" type="datetime1">
              <a:rPr lang="it-IT" smtClean="0"/>
              <a:pPr/>
              <a:t>22/06/2023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it-IT" smtClean="0"/>
              <a:pPr rtl="0"/>
              <a:t>‹#›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99C6DB2-E8BB-444A-9DC0-5761023CE6C5}" type="datetime1">
              <a:rPr lang="it-IT" smtClean="0"/>
              <a:pPr/>
              <a:t>22/06/2023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it-IT" smtClean="0"/>
              <a:pPr rtl="0"/>
              <a:t>‹#›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7E37FCF-D7D4-4638-B985-327873A6F762}" type="datetime1">
              <a:rPr lang="it-IT" smtClean="0"/>
              <a:pPr/>
              <a:t>22/06/2023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immagini con didasca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grpSp>
        <p:nvGrpSpPr>
          <p:cNvPr id="9" name="Gruppo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igura a mano libera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1" name="Figura a mano libera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2" name="Figura a mano libera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3" name="Figura a mano libera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4" name="Figura a mano libera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5" name="Figura a mano libera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6" name="Figura a mano libera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7" name="Figura a mano libera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8" name="Figura a mano libera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9" name="Figura a mano libera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0" name="Figura a mano libera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1" name="Figura a mano libera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</p:grpSp>
      <p:sp>
        <p:nvSpPr>
          <p:cNvPr id="36" name="Segnaposto immagine 33" descr="Segnaposto vuoto per aggiungere un'immagine. Fare clic sul segnaposto e selezionare l'immagine che si vuole aggiungere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39" name="Segnaposto testo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it-IT" smtClean="0"/>
              <a:t>Fare clic per modificare stili del testo dello schema</a:t>
            </a:r>
          </a:p>
        </p:txBody>
      </p:sp>
      <p:grpSp>
        <p:nvGrpSpPr>
          <p:cNvPr id="22" name="Gruppo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igura a mano libera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4" name="Figura a mano libera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5" name="Figura a mano libera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6" name="Figura a mano libera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7" name="Figura a mano libera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8" name="Figura a mano libera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9" name="Figura a mano libera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0" name="Figura a mano libera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1" name="Figura a mano libera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2" name="Figura a mano libera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3" name="Figura a mano libera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4" name="Figura a mano libera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</p:grpSp>
      <p:sp>
        <p:nvSpPr>
          <p:cNvPr id="37" name="Segnaposto immagine 33" descr="Segnaposto vuoto per aggiungere un'immagine. Fare clic sul segnaposto e selezionare l'immagine che si vuole aggiungere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40" name="Segnaposto testo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it-IT" smtClean="0"/>
              <a:pPr rtl="0"/>
              <a:t>‹#›</a:t>
            </a:fld>
            <a:endParaRPr lang="it-IT" dirty="0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B464C2C-AA97-4551-849F-F86554B2CE67}" type="datetime1">
              <a:rPr lang="it-IT" smtClean="0"/>
              <a:pPr/>
              <a:t>22/06/2023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mmagini con didasca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grpSp>
        <p:nvGrpSpPr>
          <p:cNvPr id="52" name="Gruppo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igura a mano libera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54" name="Figura a mano libera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55" name="Figura a mano libera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56" name="Figura a mano libera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57" name="Figura a mano libera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58" name="Figura a mano libera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59" name="Figura a mano libera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60" name="Figura a mano libera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61" name="Figura a mano libera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62" name="Figura a mano libera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63" name="Figura a mano libera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64" name="Figura a mano libera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</p:grpSp>
      <p:sp>
        <p:nvSpPr>
          <p:cNvPr id="79" name="Segnaposto immagine 33" descr="Segnaposto vuoto per aggiungere un'immagine. Fare clic sul segnaposto e selezionare l'immagine che si vuole aggiungere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81" name="Segnaposto testo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it-IT" smtClean="0"/>
              <a:t>Fare clic per modificare stili del testo dello schema</a:t>
            </a:r>
          </a:p>
        </p:txBody>
      </p:sp>
      <p:grpSp>
        <p:nvGrpSpPr>
          <p:cNvPr id="84" name="Gruppo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igura a mano libera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86" name="Figura a mano libera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87" name="Figura a mano libera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88" name="Figura a mano libera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89" name="Figura a mano libera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0" name="Figura a mano libera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1" name="Figura a mano libera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2" name="Figura a mano libera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3" name="Figura a mano libera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4" name="Figura a mano libera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5" name="Figura a mano libera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6" name="Figura a mano libera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</p:grpSp>
      <p:sp>
        <p:nvSpPr>
          <p:cNvPr id="78" name="Segnaposto immagine 33" descr="Segnaposto vuoto per aggiungere un'immagine. Fare clic sul segnaposto e selezionare l'immagine che si vuole aggiungere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82" name="Segnaposto testo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it-IT" smtClean="0"/>
              <a:t>Fare clic per modificare stili del testo dello schema</a:t>
            </a:r>
          </a:p>
        </p:txBody>
      </p:sp>
      <p:grpSp>
        <p:nvGrpSpPr>
          <p:cNvPr id="97" name="Gruppo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igura a mano libera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9" name="Figura a mano libera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0" name="Figura a mano libera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1" name="Figura a mano libera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2" name="Figura a mano libera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3" name="Figura a mano libera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4" name="Figura a mano libera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5" name="Figura a mano libera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6" name="Figura a mano libera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7" name="Figura a mano libera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8" name="Figura a mano libera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9" name="Figura a mano libera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</p:grpSp>
      <p:sp>
        <p:nvSpPr>
          <p:cNvPr id="80" name="Segnaposto immagine 33" descr="Segnaposto vuoto per aggiungere un'immagine. Fare clic sul segnaposto e selezionare l'immagine che si vuole aggiungere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83" name="Segnaposto testo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it-IT" smtClean="0"/>
              <a:pPr rtl="0"/>
              <a:t>‹#›</a:t>
            </a:fld>
            <a:endParaRPr lang="it-IT" dirty="0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ECA6D33-76B3-4A1A-BD50-62E0A81D441D}" type="datetime1">
              <a:rPr lang="it-IT" smtClean="0"/>
              <a:pPr/>
              <a:t>22/06/2023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it-IT" dirty="0" smtClean="0"/>
              <a:t>Fare clic per modificare gli stili del testo dello schema</a:t>
            </a:r>
          </a:p>
          <a:p>
            <a:pPr lvl="1" rtl="0"/>
            <a:r>
              <a:rPr lang="it-IT" dirty="0" smtClean="0"/>
              <a:t>Secondo livello</a:t>
            </a:r>
          </a:p>
          <a:p>
            <a:pPr lvl="2" rtl="0"/>
            <a:r>
              <a:rPr lang="it-IT" dirty="0" smtClean="0"/>
              <a:t>Terzo livello</a:t>
            </a:r>
          </a:p>
          <a:p>
            <a:pPr lvl="3" rtl="0"/>
            <a:r>
              <a:rPr lang="it-IT" dirty="0" smtClean="0"/>
              <a:t>Quarto livello</a:t>
            </a:r>
          </a:p>
          <a:p>
            <a:pPr lvl="4" rtl="0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it-IT" smtClean="0"/>
              <a:pPr rtl="0"/>
              <a:t>‹#›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fld id="{BDEC59B4-A826-484C-857C-DE4CF452D9F8}" type="datetime1">
              <a:rPr lang="it-IT" smtClean="0"/>
              <a:pPr/>
              <a:t>22/06/2023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1101" y="799859"/>
            <a:ext cx="7679999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86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803585" y="1061049"/>
            <a:ext cx="6858002" cy="1828800"/>
          </a:xfrm>
        </p:spPr>
        <p:txBody>
          <a:bodyPr rtlCol="0">
            <a:normAutofit fontScale="90000"/>
          </a:bodyPr>
          <a:lstStyle/>
          <a:p>
            <a:pPr rtl="0"/>
            <a:r>
              <a:rPr lang="it-IT" dirty="0" err="1" smtClean="0"/>
              <a:t>How</a:t>
            </a:r>
            <a:r>
              <a:rPr lang="it-IT" dirty="0" smtClean="0"/>
              <a:t> do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learn</a:t>
            </a:r>
            <a:r>
              <a:rPr lang="it-IT" dirty="0" smtClean="0"/>
              <a:t> English in  </a:t>
            </a:r>
            <a:r>
              <a:rPr lang="it-IT" dirty="0" err="1" smtClean="0"/>
              <a:t>our</a:t>
            </a:r>
            <a:r>
              <a:rPr lang="it-IT" dirty="0" smtClean="0"/>
              <a:t> </a:t>
            </a:r>
            <a:r>
              <a:rPr lang="it-IT" dirty="0" err="1" smtClean="0"/>
              <a:t>school</a:t>
            </a:r>
            <a:r>
              <a:rPr lang="it-IT" dirty="0" smtClean="0"/>
              <a:t>?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303917" y="2931544"/>
            <a:ext cx="6858002" cy="914400"/>
          </a:xfrm>
        </p:spPr>
        <p:txBody>
          <a:bodyPr rtlCol="0"/>
          <a:lstStyle/>
          <a:p>
            <a:pPr rtl="0"/>
            <a:r>
              <a:rPr lang="it-IT" dirty="0" smtClean="0"/>
              <a:t>In Italy </a:t>
            </a:r>
            <a:endParaRPr lang="it-IT" dirty="0"/>
          </a:p>
        </p:txBody>
      </p:sp>
      <p:pic>
        <p:nvPicPr>
          <p:cNvPr id="16389" name="Picture 5" descr="https://cdn.studenti.stbm.it/images/2020/10/26/italia-politica-orig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36291" y="258791"/>
            <a:ext cx="3361127" cy="37712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073660" y="0"/>
            <a:ext cx="5118340" cy="2103120"/>
          </a:xfrm>
        </p:spPr>
        <p:txBody>
          <a:bodyPr rtlCol="0"/>
          <a:lstStyle/>
          <a:p>
            <a:r>
              <a:rPr lang="it-IT" dirty="0" err="1" smtClean="0"/>
              <a:t>When</a:t>
            </a:r>
            <a:r>
              <a:rPr lang="it-IT" dirty="0" smtClean="0"/>
              <a:t> do </a:t>
            </a:r>
            <a:r>
              <a:rPr lang="it-IT" dirty="0" err="1" smtClean="0"/>
              <a:t>we</a:t>
            </a:r>
            <a:r>
              <a:rPr lang="it-IT" dirty="0" smtClean="0"/>
              <a:t> start </a:t>
            </a:r>
            <a:r>
              <a:rPr lang="it-IT" dirty="0" err="1" smtClean="0"/>
              <a:t>learning</a:t>
            </a:r>
            <a:r>
              <a:rPr lang="it-IT" dirty="0" smtClean="0"/>
              <a:t> English at </a:t>
            </a:r>
            <a:r>
              <a:rPr lang="it-IT" dirty="0" err="1" smtClean="0"/>
              <a:t>school</a:t>
            </a:r>
            <a:r>
              <a:rPr lang="it-IT" dirty="0" smtClean="0"/>
              <a:t> ?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7139208" y="2028646"/>
            <a:ext cx="5052792" cy="3820063"/>
          </a:xfrm>
        </p:spPr>
        <p:txBody>
          <a:bodyPr rtlCol="0"/>
          <a:lstStyle/>
          <a:p>
            <a:pPr algn="ctr"/>
            <a:r>
              <a:rPr lang="it-IT" dirty="0" err="1" smtClean="0"/>
              <a:t>We</a:t>
            </a:r>
            <a:r>
              <a:rPr lang="it-IT" dirty="0" smtClean="0"/>
              <a:t> start at the </a:t>
            </a:r>
            <a:r>
              <a:rPr lang="it-IT" dirty="0" err="1" smtClean="0"/>
              <a:t>elementary</a:t>
            </a:r>
            <a:r>
              <a:rPr lang="it-IT" dirty="0" smtClean="0"/>
              <a:t> </a:t>
            </a:r>
            <a:r>
              <a:rPr lang="it-IT" dirty="0" err="1" smtClean="0"/>
              <a:t>school</a:t>
            </a:r>
            <a:r>
              <a:rPr lang="it-IT" dirty="0" smtClean="0"/>
              <a:t>, at 6 </a:t>
            </a:r>
            <a:r>
              <a:rPr lang="it-IT" dirty="0" err="1" smtClean="0"/>
              <a:t>years</a:t>
            </a:r>
            <a:r>
              <a:rPr lang="it-IT" dirty="0" smtClean="0"/>
              <a:t> </a:t>
            </a:r>
            <a:r>
              <a:rPr lang="it-IT" dirty="0" err="1" smtClean="0"/>
              <a:t>old</a:t>
            </a:r>
            <a:r>
              <a:rPr lang="it-IT" dirty="0" smtClean="0"/>
              <a:t>, </a:t>
            </a:r>
            <a:r>
              <a:rPr lang="it-IT" dirty="0" err="1" smtClean="0"/>
              <a:t>with</a:t>
            </a:r>
            <a:r>
              <a:rPr lang="it-IT" dirty="0" smtClean="0"/>
              <a:t> </a:t>
            </a:r>
            <a:r>
              <a:rPr lang="it-IT" dirty="0" err="1" smtClean="0"/>
              <a:t>Englhis</a:t>
            </a:r>
            <a:r>
              <a:rPr lang="it-IT" dirty="0" smtClean="0"/>
              <a:t> </a:t>
            </a:r>
            <a:r>
              <a:rPr lang="it-IT" dirty="0" err="1" smtClean="0"/>
              <a:t>lessons</a:t>
            </a:r>
            <a:r>
              <a:rPr lang="it-IT" dirty="0" smtClean="0"/>
              <a:t>. </a:t>
            </a:r>
          </a:p>
          <a:p>
            <a:pPr algn="ctr"/>
            <a:r>
              <a:rPr lang="it-IT" dirty="0" smtClean="0"/>
              <a:t>In the </a:t>
            </a:r>
            <a:r>
              <a:rPr lang="it-IT" dirty="0" err="1" smtClean="0"/>
              <a:t>Secondary</a:t>
            </a:r>
            <a:r>
              <a:rPr lang="it-IT" dirty="0" smtClean="0"/>
              <a:t> </a:t>
            </a:r>
            <a:r>
              <a:rPr lang="it-IT" dirty="0" err="1" smtClean="0"/>
              <a:t>school</a:t>
            </a:r>
            <a:r>
              <a:rPr lang="it-IT" dirty="0" smtClean="0"/>
              <a:t> (14 </a:t>
            </a:r>
            <a:r>
              <a:rPr lang="it-IT" dirty="0" err="1" smtClean="0"/>
              <a:t>years</a:t>
            </a:r>
            <a:r>
              <a:rPr lang="it-IT" dirty="0" smtClean="0"/>
              <a:t>) </a:t>
            </a:r>
            <a:r>
              <a:rPr lang="it-IT" dirty="0" err="1" smtClean="0"/>
              <a:t>we</a:t>
            </a:r>
            <a:r>
              <a:rPr lang="it-IT" dirty="0" smtClean="0"/>
              <a:t> start </a:t>
            </a:r>
            <a:r>
              <a:rPr lang="it-IT" dirty="0" err="1" smtClean="0"/>
              <a:t>with</a:t>
            </a:r>
            <a:r>
              <a:rPr lang="it-IT" dirty="0" smtClean="0"/>
              <a:t> </a:t>
            </a:r>
            <a:r>
              <a:rPr lang="it-IT" dirty="0" err="1" smtClean="0"/>
              <a:t>an</a:t>
            </a:r>
            <a:r>
              <a:rPr lang="it-IT" dirty="0" smtClean="0"/>
              <a:t> </a:t>
            </a:r>
            <a:r>
              <a:rPr lang="it-IT" dirty="0" err="1" smtClean="0"/>
              <a:t>another</a:t>
            </a:r>
            <a:r>
              <a:rPr lang="it-IT" dirty="0" smtClean="0"/>
              <a:t> </a:t>
            </a:r>
            <a:r>
              <a:rPr lang="it-IT" dirty="0" err="1" smtClean="0"/>
              <a:t>language</a:t>
            </a:r>
            <a:r>
              <a:rPr lang="it-IT" dirty="0" smtClean="0"/>
              <a:t>, </a:t>
            </a:r>
            <a:r>
              <a:rPr lang="it-IT" dirty="0" err="1" smtClean="0"/>
              <a:t>you</a:t>
            </a:r>
            <a:r>
              <a:rPr lang="it-IT" dirty="0" smtClean="0"/>
              <a:t> </a:t>
            </a:r>
            <a:r>
              <a:rPr lang="it-IT" dirty="0" err="1" smtClean="0"/>
              <a:t>either</a:t>
            </a:r>
            <a:r>
              <a:rPr lang="it-IT" dirty="0" smtClean="0"/>
              <a:t> can </a:t>
            </a:r>
            <a:r>
              <a:rPr lang="it-IT" dirty="0" err="1" smtClean="0"/>
              <a:t>choose</a:t>
            </a:r>
            <a:r>
              <a:rPr lang="it-IT" dirty="0" smtClean="0"/>
              <a:t>: </a:t>
            </a:r>
          </a:p>
          <a:p>
            <a:pPr algn="ctr">
              <a:buFont typeface="Arial" pitchFamily="34" charset="0"/>
              <a:buChar char="•"/>
            </a:pPr>
            <a:r>
              <a:rPr lang="it-IT" dirty="0" smtClean="0"/>
              <a:t> </a:t>
            </a:r>
            <a:r>
              <a:rPr lang="it-IT" dirty="0" err="1" smtClean="0"/>
              <a:t>French</a:t>
            </a:r>
            <a:r>
              <a:rPr lang="it-IT" dirty="0" smtClean="0"/>
              <a:t>, or</a:t>
            </a:r>
          </a:p>
          <a:p>
            <a:pPr algn="ctr">
              <a:buFont typeface="Arial" pitchFamily="34" charset="0"/>
              <a:buChar char="•"/>
            </a:pPr>
            <a:r>
              <a:rPr lang="it-IT" dirty="0" smtClean="0"/>
              <a:t> </a:t>
            </a:r>
            <a:r>
              <a:rPr lang="it-IT" dirty="0" err="1" smtClean="0"/>
              <a:t>Spanish</a:t>
            </a:r>
            <a:r>
              <a:rPr lang="it-IT" dirty="0" smtClean="0"/>
              <a:t>  </a:t>
            </a:r>
          </a:p>
          <a:p>
            <a:pPr algn="ctr"/>
            <a:r>
              <a:rPr lang="it-IT" dirty="0" smtClean="0"/>
              <a:t>In the High </a:t>
            </a:r>
            <a:r>
              <a:rPr lang="it-IT" dirty="0" err="1" smtClean="0"/>
              <a:t>School</a:t>
            </a:r>
            <a:r>
              <a:rPr lang="it-IT" dirty="0" smtClean="0"/>
              <a:t>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learn</a:t>
            </a:r>
            <a:r>
              <a:rPr lang="it-IT" dirty="0" smtClean="0"/>
              <a:t> </a:t>
            </a:r>
            <a:r>
              <a:rPr lang="it-IT" dirty="0" err="1" smtClean="0"/>
              <a:t>also</a:t>
            </a:r>
            <a:r>
              <a:rPr lang="it-IT" dirty="0" smtClean="0"/>
              <a:t> English and </a:t>
            </a:r>
            <a:r>
              <a:rPr lang="it-IT" dirty="0" err="1" smtClean="0"/>
              <a:t>another</a:t>
            </a:r>
            <a:r>
              <a:rPr lang="it-IT" dirty="0" smtClean="0"/>
              <a:t> </a:t>
            </a:r>
            <a:r>
              <a:rPr lang="it-IT" dirty="0" err="1" smtClean="0"/>
              <a:t>language</a:t>
            </a:r>
            <a:r>
              <a:rPr lang="it-IT" dirty="0" smtClean="0"/>
              <a:t> (</a:t>
            </a:r>
            <a:r>
              <a:rPr lang="it-IT" dirty="0" err="1" smtClean="0"/>
              <a:t>French</a:t>
            </a:r>
            <a:r>
              <a:rPr lang="it-IT" dirty="0" smtClean="0"/>
              <a:t>) </a:t>
            </a:r>
          </a:p>
          <a:p>
            <a:pPr rtl="0"/>
            <a:endParaRPr lang="it-IT" dirty="0"/>
          </a:p>
        </p:txBody>
      </p:sp>
      <p:pic>
        <p:nvPicPr>
          <p:cNvPr id="1026" name="Picture 2" descr="C:\Users\labmultidisciplinare\Downloads\medie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l="12625" r="12625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71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 err="1" smtClean="0"/>
              <a:t>How</a:t>
            </a:r>
            <a:r>
              <a:rPr lang="it-IT" dirty="0" smtClean="0"/>
              <a:t> </a:t>
            </a:r>
            <a:r>
              <a:rPr lang="it-IT" dirty="0" err="1" smtClean="0"/>
              <a:t>many</a:t>
            </a:r>
            <a:r>
              <a:rPr lang="it-IT" dirty="0" smtClean="0"/>
              <a:t> </a:t>
            </a:r>
            <a:r>
              <a:rPr lang="it-IT" dirty="0" err="1" smtClean="0"/>
              <a:t>hours</a:t>
            </a:r>
            <a:r>
              <a:rPr lang="it-IT" dirty="0" smtClean="0"/>
              <a:t> do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learn</a:t>
            </a:r>
            <a:r>
              <a:rPr lang="it-IT" dirty="0" smtClean="0"/>
              <a:t> </a:t>
            </a:r>
            <a:r>
              <a:rPr lang="it-IT" dirty="0" err="1" smtClean="0"/>
              <a:t>languages</a:t>
            </a:r>
            <a:r>
              <a:rPr lang="it-IT" dirty="0" smtClean="0"/>
              <a:t> at </a:t>
            </a:r>
            <a:r>
              <a:rPr lang="it-IT" dirty="0" err="1" smtClean="0"/>
              <a:t>school</a:t>
            </a:r>
            <a:r>
              <a:rPr lang="it-IT" dirty="0" smtClean="0"/>
              <a:t>? </a:t>
            </a:r>
            <a:endParaRPr lang="it-IT" dirty="0"/>
          </a:p>
        </p:txBody>
      </p:sp>
      <p:sp>
        <p:nvSpPr>
          <p:cNvPr id="14" name="Segnaposto contenuto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algn="ctr" rtl="0">
              <a:buNone/>
            </a:pPr>
            <a:endParaRPr lang="it-IT" dirty="0" smtClean="0"/>
          </a:p>
          <a:p>
            <a:pPr algn="ctr">
              <a:buNone/>
            </a:pPr>
            <a:r>
              <a:rPr lang="it-IT" dirty="0" smtClean="0"/>
              <a:t>In the first </a:t>
            </a:r>
            <a:r>
              <a:rPr lang="it-IT" dirty="0" err="1" smtClean="0"/>
              <a:t>two</a:t>
            </a:r>
            <a:r>
              <a:rPr lang="it-IT" dirty="0" smtClean="0"/>
              <a:t> </a:t>
            </a:r>
            <a:r>
              <a:rPr lang="it-IT" dirty="0" err="1" smtClean="0"/>
              <a:t>years</a:t>
            </a:r>
            <a:r>
              <a:rPr lang="it-IT" dirty="0" smtClean="0"/>
              <a:t>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have</a:t>
            </a:r>
            <a:r>
              <a:rPr lang="it-IT" dirty="0" smtClean="0"/>
              <a:t> 3 </a:t>
            </a:r>
            <a:r>
              <a:rPr lang="it-IT" dirty="0" err="1" smtClean="0"/>
              <a:t>hours</a:t>
            </a:r>
            <a:r>
              <a:rPr lang="it-IT" dirty="0" smtClean="0"/>
              <a:t> a week </a:t>
            </a:r>
            <a:r>
              <a:rPr lang="it-IT" dirty="0" err="1" smtClean="0"/>
              <a:t>of</a:t>
            </a:r>
            <a:r>
              <a:rPr lang="it-IT" dirty="0" smtClean="0"/>
              <a:t> English and 2 </a:t>
            </a:r>
            <a:r>
              <a:rPr lang="it-IT" dirty="0" err="1" smtClean="0"/>
              <a:t>hours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 </a:t>
            </a:r>
            <a:r>
              <a:rPr lang="it-IT" dirty="0" err="1" smtClean="0"/>
              <a:t>another</a:t>
            </a:r>
            <a:r>
              <a:rPr lang="it-IT" dirty="0" smtClean="0"/>
              <a:t> </a:t>
            </a:r>
            <a:r>
              <a:rPr lang="it-IT" dirty="0" err="1" smtClean="0"/>
              <a:t>language</a:t>
            </a:r>
            <a:r>
              <a:rPr lang="it-IT" dirty="0" smtClean="0"/>
              <a:t>.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usually</a:t>
            </a:r>
            <a:r>
              <a:rPr lang="it-IT" dirty="0" smtClean="0"/>
              <a:t> </a:t>
            </a:r>
            <a:r>
              <a:rPr lang="it-IT" dirty="0" err="1" smtClean="0"/>
              <a:t>study</a:t>
            </a:r>
            <a:r>
              <a:rPr lang="it-IT" dirty="0" smtClean="0"/>
              <a:t> </a:t>
            </a:r>
            <a:r>
              <a:rPr lang="it-IT" dirty="0" err="1" smtClean="0"/>
              <a:t>grammar</a:t>
            </a:r>
            <a:r>
              <a:rPr lang="it-IT" dirty="0" smtClean="0"/>
              <a:t>, </a:t>
            </a:r>
            <a:r>
              <a:rPr lang="it-IT" dirty="0" err="1" smtClean="0"/>
              <a:t>vocabulary</a:t>
            </a:r>
            <a:r>
              <a:rPr lang="it-IT" dirty="0" smtClean="0"/>
              <a:t> and </a:t>
            </a:r>
            <a:r>
              <a:rPr lang="it-IT" dirty="0" err="1" smtClean="0"/>
              <a:t>communicative</a:t>
            </a:r>
            <a:r>
              <a:rPr lang="it-IT" dirty="0" smtClean="0"/>
              <a:t> </a:t>
            </a:r>
            <a:r>
              <a:rPr lang="it-IT" dirty="0" err="1" smtClean="0"/>
              <a:t>functions</a:t>
            </a:r>
            <a:r>
              <a:rPr lang="it-IT" dirty="0" smtClean="0"/>
              <a:t> </a:t>
            </a:r>
            <a:r>
              <a:rPr lang="it-IT" dirty="0" err="1" smtClean="0"/>
              <a:t>using</a:t>
            </a:r>
            <a:r>
              <a:rPr lang="it-IT" dirty="0" smtClean="0"/>
              <a:t> some </a:t>
            </a:r>
            <a:r>
              <a:rPr lang="it-IT" dirty="0" err="1" smtClean="0"/>
              <a:t>general</a:t>
            </a:r>
            <a:r>
              <a:rPr lang="it-IT" dirty="0" smtClean="0"/>
              <a:t> </a:t>
            </a:r>
            <a:r>
              <a:rPr lang="it-IT" dirty="0" err="1" smtClean="0"/>
              <a:t>texts</a:t>
            </a:r>
            <a:r>
              <a:rPr lang="it-IT" dirty="0" smtClean="0"/>
              <a:t>.</a:t>
            </a:r>
          </a:p>
          <a:p>
            <a:pPr algn="ctr">
              <a:buNone/>
            </a:pPr>
            <a:endParaRPr lang="it-IT" dirty="0" smtClean="0"/>
          </a:p>
          <a:p>
            <a:pPr algn="ctr" rtl="0">
              <a:buNone/>
            </a:pPr>
            <a:r>
              <a:rPr lang="it-IT" dirty="0" smtClean="0"/>
              <a:t>In the last 3 </a:t>
            </a:r>
            <a:r>
              <a:rPr lang="it-IT" dirty="0" err="1" smtClean="0"/>
              <a:t>years</a:t>
            </a:r>
            <a:r>
              <a:rPr lang="it-IT" dirty="0" smtClean="0"/>
              <a:t>, in </a:t>
            </a:r>
            <a:r>
              <a:rPr lang="it-IT" dirty="0" err="1" smtClean="0"/>
              <a:t>our</a:t>
            </a:r>
            <a:r>
              <a:rPr lang="it-IT" dirty="0" smtClean="0"/>
              <a:t> Professional </a:t>
            </a:r>
            <a:r>
              <a:rPr lang="it-IT" dirty="0" err="1" smtClean="0"/>
              <a:t>school</a:t>
            </a:r>
            <a:r>
              <a:rPr lang="it-IT" dirty="0" smtClean="0"/>
              <a:t>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have</a:t>
            </a:r>
            <a:r>
              <a:rPr lang="it-IT" dirty="0" smtClean="0"/>
              <a:t> 2 </a:t>
            </a:r>
            <a:r>
              <a:rPr lang="it-IT" dirty="0" err="1" smtClean="0"/>
              <a:t>hours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English and 3 </a:t>
            </a:r>
            <a:r>
              <a:rPr lang="it-IT" dirty="0" err="1" smtClean="0"/>
              <a:t>hours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another</a:t>
            </a:r>
            <a:r>
              <a:rPr lang="it-IT" dirty="0" smtClean="0"/>
              <a:t> </a:t>
            </a:r>
            <a:r>
              <a:rPr lang="it-IT" dirty="0" err="1" smtClean="0"/>
              <a:t>language</a:t>
            </a:r>
            <a:r>
              <a:rPr lang="it-IT" dirty="0" smtClean="0"/>
              <a:t>.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also</a:t>
            </a:r>
            <a:r>
              <a:rPr lang="it-IT" dirty="0" smtClean="0"/>
              <a:t> </a:t>
            </a:r>
            <a:r>
              <a:rPr lang="it-IT" dirty="0" err="1" smtClean="0"/>
              <a:t>study</a:t>
            </a:r>
            <a:r>
              <a:rPr lang="it-IT" dirty="0" smtClean="0"/>
              <a:t> </a:t>
            </a:r>
            <a:r>
              <a:rPr lang="it-IT" dirty="0" err="1" smtClean="0"/>
              <a:t>sector</a:t>
            </a:r>
            <a:r>
              <a:rPr lang="it-IT" dirty="0" smtClean="0"/>
              <a:t> and </a:t>
            </a:r>
            <a:r>
              <a:rPr lang="it-IT" dirty="0" err="1" smtClean="0"/>
              <a:t>specific</a:t>
            </a:r>
            <a:r>
              <a:rPr lang="it-IT" dirty="0" smtClean="0"/>
              <a:t> </a:t>
            </a:r>
            <a:r>
              <a:rPr lang="it-IT" dirty="0" err="1" smtClean="0"/>
              <a:t>language</a:t>
            </a:r>
            <a:r>
              <a:rPr lang="it-IT" dirty="0" smtClean="0"/>
              <a:t> in English and </a:t>
            </a:r>
            <a:r>
              <a:rPr lang="it-IT" dirty="0" err="1" smtClean="0"/>
              <a:t>French</a:t>
            </a:r>
            <a:r>
              <a:rPr lang="it-IT" dirty="0" smtClean="0"/>
              <a:t>. </a:t>
            </a:r>
          </a:p>
          <a:p>
            <a:pPr algn="ctr" rtl="0">
              <a:buNone/>
            </a:pPr>
            <a:endParaRPr lang="it-IT" dirty="0" smtClean="0"/>
          </a:p>
          <a:p>
            <a:pPr algn="ctr" rtl="0">
              <a:buNone/>
            </a:pPr>
            <a:r>
              <a:rPr lang="it-IT" dirty="0" smtClean="0"/>
              <a:t>In the </a:t>
            </a:r>
            <a:r>
              <a:rPr lang="it-IT" dirty="0" err="1" smtClean="0"/>
              <a:t>lyceum</a:t>
            </a:r>
            <a:r>
              <a:rPr lang="it-IT" dirty="0" smtClean="0"/>
              <a:t>, </a:t>
            </a:r>
            <a:r>
              <a:rPr lang="it-IT" dirty="0" err="1" smtClean="0"/>
              <a:t>vocational</a:t>
            </a:r>
            <a:r>
              <a:rPr lang="it-IT" dirty="0" smtClean="0"/>
              <a:t> </a:t>
            </a:r>
            <a:r>
              <a:rPr lang="it-IT" dirty="0" err="1" smtClean="0"/>
              <a:t>school</a:t>
            </a:r>
            <a:r>
              <a:rPr lang="it-IT" dirty="0" smtClean="0"/>
              <a:t>, </a:t>
            </a:r>
            <a:r>
              <a:rPr lang="it-IT" dirty="0" err="1" smtClean="0"/>
              <a:t>literature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taught</a:t>
            </a:r>
            <a:r>
              <a:rPr lang="it-IT" dirty="0" smtClean="0"/>
              <a:t> </a:t>
            </a:r>
            <a:r>
              <a:rPr lang="it-IT" dirty="0" err="1" smtClean="0"/>
              <a:t>together</a:t>
            </a:r>
            <a:r>
              <a:rPr lang="it-IT" dirty="0" smtClean="0"/>
              <a:t> </a:t>
            </a:r>
            <a:r>
              <a:rPr lang="it-IT" dirty="0" err="1" smtClean="0"/>
              <a:t>with</a:t>
            </a:r>
            <a:r>
              <a:rPr lang="it-IT" dirty="0" smtClean="0"/>
              <a:t> some </a:t>
            </a:r>
            <a:r>
              <a:rPr lang="it-IT" dirty="0" err="1" smtClean="0"/>
              <a:t>specialized</a:t>
            </a:r>
            <a:r>
              <a:rPr lang="it-IT" dirty="0" smtClean="0"/>
              <a:t> </a:t>
            </a:r>
            <a:r>
              <a:rPr lang="it-IT" dirty="0" err="1" smtClean="0"/>
              <a:t>language</a:t>
            </a:r>
            <a:r>
              <a:rPr lang="it-IT" dirty="0" smtClean="0"/>
              <a:t> </a:t>
            </a:r>
            <a:r>
              <a:rPr lang="it-IT" dirty="0" err="1" smtClean="0"/>
              <a:t>through</a:t>
            </a:r>
            <a:r>
              <a:rPr lang="it-IT" dirty="0" smtClean="0"/>
              <a:t> CLIL </a:t>
            </a:r>
            <a:r>
              <a:rPr lang="it-IT" dirty="0" err="1" smtClean="0"/>
              <a:t>lesson</a:t>
            </a:r>
            <a:r>
              <a:rPr lang="it-IT" dirty="0" smtClean="0"/>
              <a:t> </a:t>
            </a:r>
            <a:r>
              <a:rPr lang="it-IT" dirty="0" err="1" smtClean="0"/>
              <a:t>methodology</a:t>
            </a:r>
            <a:r>
              <a:rPr lang="it-IT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 err="1" smtClean="0"/>
              <a:t>How</a:t>
            </a:r>
            <a:r>
              <a:rPr lang="it-IT" dirty="0" smtClean="0"/>
              <a:t> the </a:t>
            </a:r>
            <a:r>
              <a:rPr lang="it-IT" dirty="0" err="1" smtClean="0"/>
              <a:t>lessons</a:t>
            </a:r>
            <a:r>
              <a:rPr lang="it-IT" dirty="0" smtClean="0"/>
              <a:t> are </a:t>
            </a:r>
            <a:r>
              <a:rPr lang="it-IT" dirty="0" err="1" smtClean="0"/>
              <a:t>organized</a:t>
            </a:r>
            <a:r>
              <a:rPr lang="it-IT" dirty="0" smtClean="0"/>
              <a:t> ?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 fontScale="92500"/>
          </a:bodyPr>
          <a:lstStyle/>
          <a:p>
            <a:pPr rtl="0"/>
            <a:r>
              <a:rPr lang="it-IT" dirty="0" smtClean="0"/>
              <a:t>In a </a:t>
            </a:r>
            <a:r>
              <a:rPr lang="it-IT" dirty="0" err="1" smtClean="0"/>
              <a:t>typical</a:t>
            </a:r>
            <a:r>
              <a:rPr lang="it-IT" dirty="0" smtClean="0"/>
              <a:t> </a:t>
            </a:r>
            <a:r>
              <a:rPr lang="it-IT" dirty="0" err="1" smtClean="0"/>
              <a:t>day</a:t>
            </a:r>
            <a:r>
              <a:rPr lang="it-IT" dirty="0" smtClean="0"/>
              <a:t>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study</a:t>
            </a:r>
            <a:r>
              <a:rPr lang="it-IT" dirty="0" smtClean="0"/>
              <a:t>: </a:t>
            </a:r>
            <a:r>
              <a:rPr lang="it-IT" dirty="0" err="1" smtClean="0"/>
              <a:t>grammar</a:t>
            </a:r>
            <a:r>
              <a:rPr lang="it-IT" dirty="0" smtClean="0"/>
              <a:t>, </a:t>
            </a:r>
            <a:r>
              <a:rPr lang="it-IT" dirty="0" err="1" smtClean="0"/>
              <a:t>speaking</a:t>
            </a:r>
            <a:r>
              <a:rPr lang="it-IT" dirty="0" smtClean="0"/>
              <a:t>, </a:t>
            </a:r>
            <a:r>
              <a:rPr lang="it-IT" dirty="0" err="1" smtClean="0"/>
              <a:t>writing</a:t>
            </a:r>
            <a:r>
              <a:rPr lang="it-IT" dirty="0" smtClean="0"/>
              <a:t>, </a:t>
            </a:r>
            <a:r>
              <a:rPr lang="it-IT" dirty="0" err="1" smtClean="0"/>
              <a:t>listening</a:t>
            </a:r>
            <a:r>
              <a:rPr lang="it-IT" dirty="0" smtClean="0"/>
              <a:t> and training </a:t>
            </a:r>
            <a:r>
              <a:rPr lang="it-IT" dirty="0" err="1" smtClean="0"/>
              <a:t>activities</a:t>
            </a:r>
            <a:r>
              <a:rPr lang="it-IT" dirty="0" smtClean="0"/>
              <a:t>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use</a:t>
            </a:r>
            <a:r>
              <a:rPr lang="it-IT" dirty="0" smtClean="0"/>
              <a:t> some </a:t>
            </a:r>
            <a:r>
              <a:rPr lang="it-IT" dirty="0" err="1" smtClean="0"/>
              <a:t>tools</a:t>
            </a:r>
            <a:r>
              <a:rPr lang="it-IT" dirty="0" smtClean="0"/>
              <a:t> </a:t>
            </a:r>
            <a:r>
              <a:rPr lang="it-IT" dirty="0" err="1" smtClean="0"/>
              <a:t>for</a:t>
            </a:r>
            <a:r>
              <a:rPr lang="it-IT" dirty="0" smtClean="0"/>
              <a:t> </a:t>
            </a:r>
            <a:r>
              <a:rPr lang="it-IT" dirty="0" err="1" smtClean="0"/>
              <a:t>learning</a:t>
            </a:r>
            <a:r>
              <a:rPr lang="it-IT" dirty="0" smtClean="0"/>
              <a:t> and </a:t>
            </a:r>
            <a:r>
              <a:rPr lang="it-IT" dirty="0" err="1" smtClean="0"/>
              <a:t>exersising</a:t>
            </a:r>
            <a:r>
              <a:rPr lang="it-IT" dirty="0" smtClean="0"/>
              <a:t> </a:t>
            </a:r>
            <a:r>
              <a:rPr lang="it-IT" dirty="0" err="1" smtClean="0"/>
              <a:t>languages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9" name="Segnaposto testo 8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algn="ctr" rtl="0"/>
            <a:r>
              <a:rPr lang="it-IT" dirty="0" smtClean="0"/>
              <a:t>English </a:t>
            </a:r>
            <a:r>
              <a:rPr lang="it-IT" dirty="0" err="1" smtClean="0"/>
              <a:t>labs</a:t>
            </a:r>
            <a:endParaRPr lang="it-IT" dirty="0"/>
          </a:p>
        </p:txBody>
      </p:sp>
      <p:sp>
        <p:nvSpPr>
          <p:cNvPr id="13" name="Segnaposto testo 12"/>
          <p:cNvSpPr>
            <a:spLocks noGrp="1"/>
          </p:cNvSpPr>
          <p:nvPr>
            <p:ph type="body" sz="half" idx="21"/>
          </p:nvPr>
        </p:nvSpPr>
        <p:spPr/>
        <p:txBody>
          <a:bodyPr rtlCol="0"/>
          <a:lstStyle/>
          <a:p>
            <a:pPr algn="ctr" rtl="0"/>
            <a:r>
              <a:rPr lang="it-IT" dirty="0" err="1" smtClean="0"/>
              <a:t>Books</a:t>
            </a:r>
            <a:r>
              <a:rPr lang="it-IT" dirty="0" smtClean="0"/>
              <a:t>, </a:t>
            </a:r>
            <a:r>
              <a:rPr lang="it-IT" dirty="0" err="1" smtClean="0"/>
              <a:t>researches</a:t>
            </a:r>
            <a:r>
              <a:rPr lang="it-IT" dirty="0" smtClean="0"/>
              <a:t>, Oxford and Cambridge </a:t>
            </a:r>
            <a:r>
              <a:rPr lang="it-IT" dirty="0" err="1" smtClean="0"/>
              <a:t>materials</a:t>
            </a:r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20" name="Segnaposto immagine 19" descr="tools.jpg"/>
          <p:cNvPicPr>
            <a:picLocks noGrp="1" noChangeAspect="1"/>
          </p:cNvPicPr>
          <p:nvPr>
            <p:ph type="pic" sz="quarter" idx="20"/>
          </p:nvPr>
        </p:nvPicPr>
        <p:blipFill>
          <a:blip r:embed="rId3"/>
          <a:srcRect l="20669" r="20669"/>
          <a:stretch>
            <a:fillRect/>
          </a:stretch>
        </p:blipFill>
        <p:spPr/>
      </p:pic>
      <p:sp>
        <p:nvSpPr>
          <p:cNvPr id="14" name="Segnaposto testo 13"/>
          <p:cNvSpPr>
            <a:spLocks noGrp="1"/>
          </p:cNvSpPr>
          <p:nvPr>
            <p:ph type="body" sz="half" idx="22"/>
          </p:nvPr>
        </p:nvSpPr>
        <p:spPr/>
        <p:txBody>
          <a:bodyPr rtlCol="0"/>
          <a:lstStyle/>
          <a:p>
            <a:pPr algn="ctr" rtl="0"/>
            <a:r>
              <a:rPr lang="it-IT" dirty="0" smtClean="0"/>
              <a:t>White </a:t>
            </a:r>
            <a:r>
              <a:rPr lang="it-IT" dirty="0" err="1" smtClean="0"/>
              <a:t>Digital</a:t>
            </a:r>
            <a:r>
              <a:rPr lang="it-IT" dirty="0" smtClean="0"/>
              <a:t> </a:t>
            </a:r>
            <a:r>
              <a:rPr lang="it-IT" dirty="0" err="1" smtClean="0"/>
              <a:t>boards</a:t>
            </a:r>
            <a:r>
              <a:rPr lang="it-IT" dirty="0" smtClean="0"/>
              <a:t> and online </a:t>
            </a:r>
            <a:r>
              <a:rPr lang="it-IT" dirty="0" err="1" smtClean="0"/>
              <a:t>sources</a:t>
            </a:r>
            <a:r>
              <a:rPr lang="it-IT" dirty="0" smtClean="0"/>
              <a:t>, </a:t>
            </a:r>
            <a:r>
              <a:rPr lang="it-IT" dirty="0" err="1" smtClean="0"/>
              <a:t>digital</a:t>
            </a:r>
            <a:r>
              <a:rPr lang="it-IT" dirty="0" smtClean="0"/>
              <a:t> </a:t>
            </a:r>
            <a:r>
              <a:rPr lang="it-IT" dirty="0" err="1" smtClean="0"/>
              <a:t>books</a:t>
            </a:r>
            <a:r>
              <a:rPr lang="it-IT" dirty="0" smtClean="0"/>
              <a:t>, </a:t>
            </a:r>
            <a:r>
              <a:rPr lang="it-IT" dirty="0" err="1" smtClean="0"/>
              <a:t>cels</a:t>
            </a:r>
            <a:endParaRPr lang="it-IT" dirty="0"/>
          </a:p>
        </p:txBody>
      </p:sp>
      <p:sp>
        <p:nvSpPr>
          <p:cNvPr id="17" name="Rettangolo 16"/>
          <p:cNvSpPr/>
          <p:nvPr/>
        </p:nvSpPr>
        <p:spPr>
          <a:xfrm>
            <a:off x="5278308" y="3244334"/>
            <a:ext cx="1635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 smtClean="0"/>
              <a:t>particularly</a:t>
            </a:r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18" name="Segnaposto immagine 17" descr="english.jpg"/>
          <p:cNvPicPr>
            <a:picLocks noGrp="1" noChangeAspect="1"/>
          </p:cNvPicPr>
          <p:nvPr>
            <p:ph type="pic" sz="quarter" idx="19"/>
          </p:nvPr>
        </p:nvPicPr>
        <p:blipFill>
          <a:blip r:embed="rId4"/>
          <a:srcRect l="17198" r="17198"/>
          <a:stretch>
            <a:fillRect/>
          </a:stretch>
        </p:blipFill>
        <p:spPr/>
      </p:pic>
      <p:pic>
        <p:nvPicPr>
          <p:cNvPr id="19" name="Segnaposto immagine 18" descr="bboks.jpg"/>
          <p:cNvPicPr>
            <a:picLocks noGrp="1" noChangeAspect="1"/>
          </p:cNvPicPr>
          <p:nvPr>
            <p:ph type="pic" sz="quarter" idx="18"/>
          </p:nvPr>
        </p:nvPicPr>
        <p:blipFill>
          <a:blip r:embed="rId5"/>
          <a:srcRect l="1086" r="10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4230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 rtl="0"/>
            <a:r>
              <a:rPr lang="it-IT" dirty="0" err="1" smtClean="0"/>
              <a:t>Teachers</a:t>
            </a:r>
            <a:r>
              <a:rPr lang="it-IT" dirty="0" smtClean="0"/>
              <a:t> </a:t>
            </a:r>
            <a:r>
              <a:rPr lang="it-IT" dirty="0" err="1" smtClean="0"/>
              <a:t>use</a:t>
            </a:r>
            <a:r>
              <a:rPr lang="it-IT" dirty="0" smtClean="0"/>
              <a:t> </a:t>
            </a:r>
            <a:r>
              <a:rPr lang="it-IT" dirty="0" err="1" smtClean="0"/>
              <a:t>different</a:t>
            </a:r>
            <a:r>
              <a:rPr lang="it-IT" dirty="0" smtClean="0"/>
              <a:t> </a:t>
            </a:r>
            <a:r>
              <a:rPr lang="it-IT" dirty="0" err="1" smtClean="0"/>
              <a:t>kinds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methodologies</a:t>
            </a:r>
            <a:r>
              <a:rPr lang="it-IT" dirty="0" smtClean="0"/>
              <a:t> </a:t>
            </a:r>
            <a:r>
              <a:rPr lang="it-IT" dirty="0" err="1" smtClean="0"/>
              <a:t>for</a:t>
            </a:r>
            <a:r>
              <a:rPr lang="it-IT" dirty="0" smtClean="0"/>
              <a:t> </a:t>
            </a:r>
            <a:r>
              <a:rPr lang="it-IT" dirty="0" err="1" smtClean="0"/>
              <a:t>engaging</a:t>
            </a:r>
            <a:r>
              <a:rPr lang="it-IT" dirty="0" smtClean="0"/>
              <a:t> </a:t>
            </a:r>
            <a:r>
              <a:rPr lang="it-IT" dirty="0" err="1" smtClean="0"/>
              <a:t>our</a:t>
            </a:r>
            <a:r>
              <a:rPr lang="it-IT" dirty="0" smtClean="0"/>
              <a:t> </a:t>
            </a:r>
            <a:r>
              <a:rPr lang="it-IT" dirty="0" err="1" smtClean="0"/>
              <a:t>attention</a:t>
            </a:r>
            <a:r>
              <a:rPr lang="it-IT" dirty="0" smtClean="0"/>
              <a:t> in </a:t>
            </a:r>
            <a:r>
              <a:rPr lang="it-IT" dirty="0" err="1" smtClean="0"/>
              <a:t>order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motivate </a:t>
            </a:r>
            <a:r>
              <a:rPr lang="it-IT" dirty="0" err="1" smtClean="0"/>
              <a:t>us</a:t>
            </a:r>
            <a:r>
              <a:rPr lang="it-IT" dirty="0" smtClean="0"/>
              <a:t> </a:t>
            </a:r>
            <a:r>
              <a:rPr lang="it-IT" dirty="0" err="1" smtClean="0"/>
              <a:t>for</a:t>
            </a:r>
            <a:r>
              <a:rPr lang="it-IT" dirty="0" smtClean="0"/>
              <a:t> a long life </a:t>
            </a:r>
            <a:r>
              <a:rPr lang="it-IT" dirty="0" err="1" smtClean="0"/>
              <a:t>learning</a:t>
            </a:r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15" name="Segnaposto immagine 14" descr="frontal.jpg"/>
          <p:cNvPicPr>
            <a:picLocks noGrp="1" noChangeAspect="1"/>
          </p:cNvPicPr>
          <p:nvPr>
            <p:ph type="pic" sz="quarter" idx="19"/>
          </p:nvPr>
        </p:nvPicPr>
        <p:blipFill>
          <a:blip r:embed="rId3"/>
          <a:srcRect l="22624" r="22624"/>
          <a:stretch>
            <a:fillRect/>
          </a:stretch>
        </p:blipFill>
        <p:spPr>
          <a:xfrm>
            <a:off x="1250831" y="1817357"/>
            <a:ext cx="2441276" cy="2496138"/>
          </a:xfrm>
        </p:spPr>
      </p:pic>
      <p:sp>
        <p:nvSpPr>
          <p:cNvPr id="9" name="Segnaposto testo 8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algn="ctr" rtl="0"/>
            <a:r>
              <a:rPr lang="it-IT" dirty="0" err="1" smtClean="0"/>
              <a:t>Frontal</a:t>
            </a:r>
            <a:r>
              <a:rPr lang="it-IT" dirty="0" smtClean="0"/>
              <a:t> </a:t>
            </a:r>
            <a:r>
              <a:rPr lang="it-IT" dirty="0" err="1" smtClean="0"/>
              <a:t>lessons</a:t>
            </a:r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16" name="Segnaposto immagine 15" descr="flipped.jpg"/>
          <p:cNvPicPr>
            <a:picLocks noGrp="1" noChangeAspect="1"/>
          </p:cNvPicPr>
          <p:nvPr>
            <p:ph type="pic" sz="quarter" idx="18"/>
          </p:nvPr>
        </p:nvPicPr>
        <p:blipFill>
          <a:blip r:embed="rId4"/>
          <a:srcRect l="27021" r="27021"/>
          <a:stretch>
            <a:fillRect/>
          </a:stretch>
        </p:blipFill>
        <p:spPr/>
      </p:pic>
      <p:sp>
        <p:nvSpPr>
          <p:cNvPr id="13" name="Segnaposto testo 12"/>
          <p:cNvSpPr>
            <a:spLocks noGrp="1"/>
          </p:cNvSpPr>
          <p:nvPr>
            <p:ph type="body" sz="half" idx="21"/>
          </p:nvPr>
        </p:nvSpPr>
        <p:spPr/>
        <p:txBody>
          <a:bodyPr rtlCol="0"/>
          <a:lstStyle/>
          <a:p>
            <a:pPr algn="ctr" rtl="0"/>
            <a:r>
              <a:rPr lang="it-IT" dirty="0" err="1" smtClean="0"/>
              <a:t>Flipped</a:t>
            </a:r>
            <a:r>
              <a:rPr lang="it-IT" dirty="0" smtClean="0"/>
              <a:t> </a:t>
            </a:r>
            <a:r>
              <a:rPr lang="it-IT" dirty="0" err="1" smtClean="0"/>
              <a:t>classrooms</a:t>
            </a:r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10" name="Segnaposto immagine 9" descr="cll.png"/>
          <p:cNvPicPr>
            <a:picLocks noGrp="1" noChangeAspect="1"/>
          </p:cNvPicPr>
          <p:nvPr>
            <p:ph type="pic" sz="quarter" idx="20"/>
          </p:nvPr>
        </p:nvPicPr>
        <p:blipFill>
          <a:blip r:embed="rId5"/>
          <a:srcRect l="18599" r="18599"/>
          <a:stretch>
            <a:fillRect/>
          </a:stretch>
        </p:blipFill>
        <p:spPr>
          <a:xfrm>
            <a:off x="8222797" y="1824285"/>
            <a:ext cx="2905277" cy="2970042"/>
          </a:xfrm>
        </p:spPr>
      </p:pic>
      <p:sp>
        <p:nvSpPr>
          <p:cNvPr id="14" name="Segnaposto testo 13"/>
          <p:cNvSpPr>
            <a:spLocks noGrp="1"/>
          </p:cNvSpPr>
          <p:nvPr>
            <p:ph type="body" sz="half" idx="22"/>
          </p:nvPr>
        </p:nvSpPr>
        <p:spPr>
          <a:xfrm>
            <a:off x="8183203" y="4947405"/>
            <a:ext cx="2743200" cy="914400"/>
          </a:xfrm>
        </p:spPr>
        <p:txBody>
          <a:bodyPr rtlCol="0"/>
          <a:lstStyle/>
          <a:p>
            <a:pPr algn="ctr" rtl="0"/>
            <a:r>
              <a:rPr lang="it-IT" dirty="0" smtClean="0"/>
              <a:t>CLIL </a:t>
            </a:r>
            <a:r>
              <a:rPr lang="it-IT" dirty="0" err="1" smtClean="0"/>
              <a:t>lessons</a:t>
            </a:r>
            <a:endParaRPr lang="it-IT" dirty="0"/>
          </a:p>
        </p:txBody>
      </p:sp>
      <p:sp>
        <p:nvSpPr>
          <p:cNvPr id="17" name="Rettangolo 16"/>
          <p:cNvSpPr/>
          <p:nvPr/>
        </p:nvSpPr>
        <p:spPr>
          <a:xfrm>
            <a:off x="5278308" y="3244334"/>
            <a:ext cx="1635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 smtClean="0"/>
              <a:t>particularly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074" name="AutoShape 2" descr="eTwinning - Erasmuspl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076" name="AutoShape 4" descr="eTwinning - Erasmuspl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3077" name="Picture 5" descr="C:\Users\labmultidisciplinare\Downloads\download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291313" y="5553468"/>
            <a:ext cx="1900687" cy="1304531"/>
          </a:xfrm>
          <a:prstGeom prst="rect">
            <a:avLst/>
          </a:prstGeom>
          <a:noFill/>
        </p:spPr>
      </p:pic>
      <p:pic>
        <p:nvPicPr>
          <p:cNvPr id="3079" name="Picture 7" descr="ERASMUS Plu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5521289"/>
            <a:ext cx="2458527" cy="1336711"/>
          </a:xfrm>
          <a:prstGeom prst="rect">
            <a:avLst/>
          </a:prstGeom>
          <a:noFill/>
        </p:spPr>
      </p:pic>
      <p:sp>
        <p:nvSpPr>
          <p:cNvPr id="18" name="CasellaDiTesto 17"/>
          <p:cNvSpPr txBox="1"/>
          <p:nvPr/>
        </p:nvSpPr>
        <p:spPr>
          <a:xfrm>
            <a:off x="4908431" y="5978105"/>
            <a:ext cx="270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International </a:t>
            </a:r>
            <a:r>
              <a:rPr lang="it-IT" dirty="0" err="1" smtClean="0"/>
              <a:t>Projects</a:t>
            </a:r>
            <a:endParaRPr lang="it-IT" dirty="0"/>
          </a:p>
        </p:txBody>
      </p:sp>
      <p:sp>
        <p:nvSpPr>
          <p:cNvPr id="19" name="Freccia a destra 18"/>
          <p:cNvSpPr/>
          <p:nvPr/>
        </p:nvSpPr>
        <p:spPr>
          <a:xfrm>
            <a:off x="7694761" y="5986732"/>
            <a:ext cx="2544793" cy="3191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Freccia a destra 19"/>
          <p:cNvSpPr/>
          <p:nvPr/>
        </p:nvSpPr>
        <p:spPr>
          <a:xfrm rot="10800000">
            <a:off x="2432649" y="5975229"/>
            <a:ext cx="2403894" cy="3191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230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8948" y="580844"/>
            <a:ext cx="10036984" cy="1782793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THE END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THANKS FOR YOUR ATTENTION!!!!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1069676" y="2912553"/>
            <a:ext cx="9815422" cy="2755002"/>
          </a:xfrm>
        </p:spPr>
        <p:txBody>
          <a:bodyPr rtlCol="0">
            <a:normAutofit/>
          </a:bodyPr>
          <a:lstStyle/>
          <a:p>
            <a:pPr algn="r" rtl="0">
              <a:buNone/>
            </a:pPr>
            <a:r>
              <a:rPr lang="it-IT" dirty="0" smtClean="0"/>
              <a:t>THE EMPATHY</a:t>
            </a:r>
          </a:p>
          <a:p>
            <a:pPr algn="r" rtl="0">
              <a:buNone/>
            </a:pPr>
            <a:r>
              <a:rPr lang="it-IT" dirty="0" smtClean="0"/>
              <a:t>The art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understanding</a:t>
            </a:r>
            <a:r>
              <a:rPr lang="it-IT" dirty="0" smtClean="0"/>
              <a:t> </a:t>
            </a:r>
            <a:r>
              <a:rPr lang="it-IT" dirty="0" err="1" smtClean="0"/>
              <a:t>emotions</a:t>
            </a:r>
            <a:r>
              <a:rPr lang="it-IT" dirty="0" smtClean="0"/>
              <a:t>; the </a:t>
            </a:r>
            <a:r>
              <a:rPr lang="it-IT" dirty="0" err="1" smtClean="0"/>
              <a:t>ability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put </a:t>
            </a:r>
            <a:r>
              <a:rPr lang="it-IT" dirty="0" err="1" smtClean="0"/>
              <a:t>yourself</a:t>
            </a:r>
            <a:r>
              <a:rPr lang="it-IT" dirty="0" smtClean="0"/>
              <a:t> in the </a:t>
            </a:r>
            <a:r>
              <a:rPr lang="it-IT" dirty="0" err="1" smtClean="0"/>
              <a:t>shoes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the </a:t>
            </a:r>
            <a:r>
              <a:rPr lang="it-IT" dirty="0" err="1" smtClean="0"/>
              <a:t>others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one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the </a:t>
            </a:r>
            <a:r>
              <a:rPr lang="it-IT" dirty="0" err="1" smtClean="0"/>
              <a:t>most</a:t>
            </a:r>
            <a:r>
              <a:rPr lang="it-IT" dirty="0" smtClean="0"/>
              <a:t> </a:t>
            </a:r>
            <a:r>
              <a:rPr lang="it-IT" dirty="0" err="1" smtClean="0"/>
              <a:t>important</a:t>
            </a:r>
            <a:r>
              <a:rPr lang="it-IT" dirty="0" smtClean="0"/>
              <a:t> </a:t>
            </a:r>
            <a:r>
              <a:rPr lang="it-IT" dirty="0" err="1" smtClean="0"/>
              <a:t>functions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intelligence. </a:t>
            </a:r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demonstrates</a:t>
            </a:r>
            <a:r>
              <a:rPr lang="it-IT" dirty="0" smtClean="0"/>
              <a:t> the </a:t>
            </a:r>
            <a:r>
              <a:rPr lang="it-IT" dirty="0" err="1" smtClean="0"/>
              <a:t>degree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maturity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the </a:t>
            </a:r>
            <a:r>
              <a:rPr lang="it-IT" dirty="0" err="1" smtClean="0"/>
              <a:t>human</a:t>
            </a:r>
            <a:r>
              <a:rPr lang="it-IT" dirty="0" smtClean="0"/>
              <a:t> </a:t>
            </a:r>
            <a:r>
              <a:rPr lang="it-IT" dirty="0" err="1" smtClean="0"/>
              <a:t>being</a:t>
            </a:r>
            <a:r>
              <a:rPr lang="it-IT" dirty="0" smtClean="0"/>
              <a:t>.</a:t>
            </a:r>
          </a:p>
          <a:p>
            <a:pPr algn="r" rtl="0">
              <a:buNone/>
            </a:pPr>
            <a:r>
              <a:rPr lang="it-IT" dirty="0" err="1" smtClean="0"/>
              <a:t>Agusto</a:t>
            </a:r>
            <a:r>
              <a:rPr lang="it-IT" dirty="0" smtClean="0"/>
              <a:t> </a:t>
            </a:r>
            <a:r>
              <a:rPr lang="it-IT" dirty="0" err="1" smtClean="0"/>
              <a:t>Cury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2469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03431377_win32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40_TF03431377.potx" id="{4A9228DC-24B8-4FB6-B608-D7A41AA068FF}" vid="{DD4AB564-C0F8-40A4-819D-C47843D8BB03}"/>
    </a:ext>
  </a:extLst>
</a:theme>
</file>

<file path=ppt/theme/theme2.xml><?xml version="1.0" encoding="utf-8"?>
<a:theme xmlns:a="http://schemas.openxmlformats.org/drawingml/2006/main" name="Tema di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tf03431377_win32</Template>
  <TotalTime>153</TotalTime>
  <Words>309</Words>
  <Application>Microsoft Office PowerPoint</Application>
  <PresentationFormat>Širokoúhlá obrazovka</PresentationFormat>
  <Paragraphs>39</Paragraphs>
  <Slides>8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1" baseType="lpstr">
      <vt:lpstr>Arial</vt:lpstr>
      <vt:lpstr>Segoe Print</vt:lpstr>
      <vt:lpstr>tf03431377_win32</vt:lpstr>
      <vt:lpstr>Prezentace aplikace PowerPoint</vt:lpstr>
      <vt:lpstr>How do we learn English in  our school?</vt:lpstr>
      <vt:lpstr>When do we start learning English at school ?</vt:lpstr>
      <vt:lpstr>How many hours do we learn languages at school? </vt:lpstr>
      <vt:lpstr>How the lessons are organized ?</vt:lpstr>
      <vt:lpstr>We use some tools for learning and exersising languages.</vt:lpstr>
      <vt:lpstr>Teachers use different kinds of methodologies for engaging our attention in order to motivate us for a long life learning </vt:lpstr>
      <vt:lpstr> THE END  THANKS FOR YOUR ATTENTION!!!!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we learn english</dc:title>
  <dc:creator>labmultidisciplinare</dc:creator>
  <cp:lastModifiedBy>Miluše Matějcová</cp:lastModifiedBy>
  <cp:revision>18</cp:revision>
  <dcterms:created xsi:type="dcterms:W3CDTF">2022-10-10T08:41:56Z</dcterms:created>
  <dcterms:modified xsi:type="dcterms:W3CDTF">2023-06-22T08:21:59Z</dcterms:modified>
</cp:coreProperties>
</file>