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sldIdLst>
    <p:sldId id="269" r:id="rId4"/>
    <p:sldId id="256" r:id="rId5"/>
    <p:sldId id="257" r:id="rId6"/>
    <p:sldId id="258" r:id="rId7"/>
    <p:sldId id="259" r:id="rId8"/>
    <p:sldId id="260" r:id="rId9"/>
    <p:sldId id="261" r:id="rId10"/>
    <p:sldId id="262" r:id="rId11"/>
    <p:sldId id="263" r:id="rId12"/>
    <p:sldId id="266" r:id="rId13"/>
    <p:sldId id="268" r:id="rId14"/>
    <p:sldId id="267" r:id="rId15"/>
    <p:sldId id="264" r:id="rId16"/>
    <p:sldId id="265" r:id="rId17"/>
  </p:sldIdLst>
  <p:sldSz cx="9144000" cy="6858000" type="screen4x3"/>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85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4680"/>
            <a:ext cx="7619760" cy="1142640"/>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29" name="PlaceHolder 2"/>
          <p:cNvSpPr>
            <a:spLocks noGrp="1"/>
          </p:cNvSpPr>
          <p:nvPr>
            <p:ph type="body"/>
          </p:nvPr>
        </p:nvSpPr>
        <p:spPr>
          <a:xfrm>
            <a:off x="457200" y="1600200"/>
            <a:ext cx="7619760" cy="2289600"/>
          </a:xfrm>
          <a:prstGeom prst="rect">
            <a:avLst/>
          </a:prstGeom>
        </p:spPr>
        <p:txBody>
          <a:bodyPr lIns="0" tIns="0" rIns="0" bIns="0">
            <a:normAutofit/>
          </a:bodyPr>
          <a:lstStyle/>
          <a:p>
            <a:endParaRPr lang="fr-FR" sz="2200" b="0" strike="noStrike" spc="-1">
              <a:solidFill>
                <a:srgbClr val="000000"/>
              </a:solidFill>
              <a:latin typeface="Calibri"/>
            </a:endParaRPr>
          </a:p>
        </p:txBody>
      </p:sp>
      <p:sp>
        <p:nvSpPr>
          <p:cNvPr id="30" name="PlaceHolder 3"/>
          <p:cNvSpPr>
            <a:spLocks noGrp="1"/>
          </p:cNvSpPr>
          <p:nvPr>
            <p:ph type="body"/>
          </p:nvPr>
        </p:nvSpPr>
        <p:spPr>
          <a:xfrm>
            <a:off x="457200" y="4107600"/>
            <a:ext cx="7619760" cy="2289600"/>
          </a:xfrm>
          <a:prstGeom prst="rect">
            <a:avLst/>
          </a:prstGeom>
        </p:spPr>
        <p:txBody>
          <a:bodyPr lIns="0" tIns="0" rIns="0" bIns="0">
            <a:normAutofit/>
          </a:bodyPr>
          <a:lstStyle/>
          <a:p>
            <a:endParaRPr lang="fr-FR" sz="22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4680"/>
            <a:ext cx="7619760" cy="1142640"/>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32" name="PlaceHolder 2"/>
          <p:cNvSpPr>
            <a:spLocks noGrp="1"/>
          </p:cNvSpPr>
          <p:nvPr>
            <p:ph type="body"/>
          </p:nvPr>
        </p:nvSpPr>
        <p:spPr>
          <a:xfrm>
            <a:off x="457200" y="1600200"/>
            <a:ext cx="3718080" cy="2289600"/>
          </a:xfrm>
          <a:prstGeom prst="rect">
            <a:avLst/>
          </a:prstGeom>
        </p:spPr>
        <p:txBody>
          <a:bodyPr lIns="0" tIns="0" rIns="0" bIns="0">
            <a:normAutofit/>
          </a:bodyPr>
          <a:lstStyle/>
          <a:p>
            <a:endParaRPr lang="fr-FR" sz="2200" b="0" strike="noStrike" spc="-1">
              <a:solidFill>
                <a:srgbClr val="000000"/>
              </a:solidFill>
              <a:latin typeface="Calibri"/>
            </a:endParaRPr>
          </a:p>
        </p:txBody>
      </p:sp>
      <p:sp>
        <p:nvSpPr>
          <p:cNvPr id="33" name="PlaceHolder 3"/>
          <p:cNvSpPr>
            <a:spLocks noGrp="1"/>
          </p:cNvSpPr>
          <p:nvPr>
            <p:ph type="body"/>
          </p:nvPr>
        </p:nvSpPr>
        <p:spPr>
          <a:xfrm>
            <a:off x="4361400" y="1600200"/>
            <a:ext cx="3718080" cy="2289600"/>
          </a:xfrm>
          <a:prstGeom prst="rect">
            <a:avLst/>
          </a:prstGeom>
        </p:spPr>
        <p:txBody>
          <a:bodyPr lIns="0" tIns="0" rIns="0" bIns="0">
            <a:normAutofit/>
          </a:bodyPr>
          <a:lstStyle/>
          <a:p>
            <a:endParaRPr lang="fr-FR" sz="2200" b="0" strike="noStrike" spc="-1">
              <a:solidFill>
                <a:srgbClr val="000000"/>
              </a:solidFill>
              <a:latin typeface="Calibri"/>
            </a:endParaRPr>
          </a:p>
        </p:txBody>
      </p:sp>
      <p:sp>
        <p:nvSpPr>
          <p:cNvPr id="34" name="PlaceHolder 4"/>
          <p:cNvSpPr>
            <a:spLocks noGrp="1"/>
          </p:cNvSpPr>
          <p:nvPr>
            <p:ph type="body"/>
          </p:nvPr>
        </p:nvSpPr>
        <p:spPr>
          <a:xfrm>
            <a:off x="457200" y="4107600"/>
            <a:ext cx="3718080" cy="2289600"/>
          </a:xfrm>
          <a:prstGeom prst="rect">
            <a:avLst/>
          </a:prstGeom>
        </p:spPr>
        <p:txBody>
          <a:bodyPr lIns="0" tIns="0" rIns="0" bIns="0">
            <a:normAutofit/>
          </a:bodyPr>
          <a:lstStyle/>
          <a:p>
            <a:endParaRPr lang="fr-FR" sz="2200" b="0" strike="noStrike" spc="-1">
              <a:solidFill>
                <a:srgbClr val="000000"/>
              </a:solidFill>
              <a:latin typeface="Calibri"/>
            </a:endParaRPr>
          </a:p>
        </p:txBody>
      </p:sp>
      <p:sp>
        <p:nvSpPr>
          <p:cNvPr id="35" name="PlaceHolder 5"/>
          <p:cNvSpPr>
            <a:spLocks noGrp="1"/>
          </p:cNvSpPr>
          <p:nvPr>
            <p:ph type="body"/>
          </p:nvPr>
        </p:nvSpPr>
        <p:spPr>
          <a:xfrm>
            <a:off x="4361400" y="4107600"/>
            <a:ext cx="3718080" cy="2289600"/>
          </a:xfrm>
          <a:prstGeom prst="rect">
            <a:avLst/>
          </a:prstGeom>
        </p:spPr>
        <p:txBody>
          <a:bodyPr lIns="0" tIns="0" rIns="0" bIns="0">
            <a:normAutofit/>
          </a:bodyPr>
          <a:lstStyle/>
          <a:p>
            <a:endParaRPr lang="fr-FR" sz="22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4680"/>
            <a:ext cx="7619760" cy="1142640"/>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37" name="PlaceHolder 2"/>
          <p:cNvSpPr>
            <a:spLocks noGrp="1"/>
          </p:cNvSpPr>
          <p:nvPr>
            <p:ph type="body"/>
          </p:nvPr>
        </p:nvSpPr>
        <p:spPr>
          <a:xfrm>
            <a:off x="457200" y="1600200"/>
            <a:ext cx="2453400" cy="2289600"/>
          </a:xfrm>
          <a:prstGeom prst="rect">
            <a:avLst/>
          </a:prstGeom>
        </p:spPr>
        <p:txBody>
          <a:bodyPr lIns="0" tIns="0" rIns="0" bIns="0">
            <a:normAutofit/>
          </a:bodyPr>
          <a:lstStyle/>
          <a:p>
            <a:endParaRPr lang="fr-FR" sz="2200" b="0" strike="noStrike" spc="-1">
              <a:solidFill>
                <a:srgbClr val="000000"/>
              </a:solidFill>
              <a:latin typeface="Calibri"/>
            </a:endParaRPr>
          </a:p>
        </p:txBody>
      </p:sp>
      <p:sp>
        <p:nvSpPr>
          <p:cNvPr id="38" name="PlaceHolder 3"/>
          <p:cNvSpPr>
            <a:spLocks noGrp="1"/>
          </p:cNvSpPr>
          <p:nvPr>
            <p:ph type="body"/>
          </p:nvPr>
        </p:nvSpPr>
        <p:spPr>
          <a:xfrm>
            <a:off x="3033720" y="1600200"/>
            <a:ext cx="2453400" cy="2289600"/>
          </a:xfrm>
          <a:prstGeom prst="rect">
            <a:avLst/>
          </a:prstGeom>
        </p:spPr>
        <p:txBody>
          <a:bodyPr lIns="0" tIns="0" rIns="0" bIns="0">
            <a:normAutofit/>
          </a:bodyPr>
          <a:lstStyle/>
          <a:p>
            <a:endParaRPr lang="fr-FR" sz="2200" b="0" strike="noStrike" spc="-1">
              <a:solidFill>
                <a:srgbClr val="000000"/>
              </a:solidFill>
              <a:latin typeface="Calibri"/>
            </a:endParaRPr>
          </a:p>
        </p:txBody>
      </p:sp>
      <p:sp>
        <p:nvSpPr>
          <p:cNvPr id="39" name="PlaceHolder 4"/>
          <p:cNvSpPr>
            <a:spLocks noGrp="1"/>
          </p:cNvSpPr>
          <p:nvPr>
            <p:ph type="body"/>
          </p:nvPr>
        </p:nvSpPr>
        <p:spPr>
          <a:xfrm>
            <a:off x="5610240" y="1600200"/>
            <a:ext cx="2453400" cy="2289600"/>
          </a:xfrm>
          <a:prstGeom prst="rect">
            <a:avLst/>
          </a:prstGeom>
        </p:spPr>
        <p:txBody>
          <a:bodyPr lIns="0" tIns="0" rIns="0" bIns="0">
            <a:normAutofit/>
          </a:bodyPr>
          <a:lstStyle/>
          <a:p>
            <a:endParaRPr lang="fr-FR" sz="2200" b="0" strike="noStrike" spc="-1">
              <a:solidFill>
                <a:srgbClr val="000000"/>
              </a:solidFill>
              <a:latin typeface="Calibri"/>
            </a:endParaRPr>
          </a:p>
        </p:txBody>
      </p:sp>
      <p:sp>
        <p:nvSpPr>
          <p:cNvPr id="40" name="PlaceHolder 5"/>
          <p:cNvSpPr>
            <a:spLocks noGrp="1"/>
          </p:cNvSpPr>
          <p:nvPr>
            <p:ph type="body"/>
          </p:nvPr>
        </p:nvSpPr>
        <p:spPr>
          <a:xfrm>
            <a:off x="457200" y="4107600"/>
            <a:ext cx="2453400" cy="2289600"/>
          </a:xfrm>
          <a:prstGeom prst="rect">
            <a:avLst/>
          </a:prstGeom>
        </p:spPr>
        <p:txBody>
          <a:bodyPr lIns="0" tIns="0" rIns="0" bIns="0">
            <a:normAutofit/>
          </a:bodyPr>
          <a:lstStyle/>
          <a:p>
            <a:endParaRPr lang="fr-FR" sz="2200" b="0" strike="noStrike" spc="-1">
              <a:solidFill>
                <a:srgbClr val="000000"/>
              </a:solidFill>
              <a:latin typeface="Calibri"/>
            </a:endParaRPr>
          </a:p>
        </p:txBody>
      </p:sp>
      <p:sp>
        <p:nvSpPr>
          <p:cNvPr id="41" name="PlaceHolder 6"/>
          <p:cNvSpPr>
            <a:spLocks noGrp="1"/>
          </p:cNvSpPr>
          <p:nvPr>
            <p:ph type="body"/>
          </p:nvPr>
        </p:nvSpPr>
        <p:spPr>
          <a:xfrm>
            <a:off x="3033720" y="4107600"/>
            <a:ext cx="2453400" cy="2289600"/>
          </a:xfrm>
          <a:prstGeom prst="rect">
            <a:avLst/>
          </a:prstGeom>
        </p:spPr>
        <p:txBody>
          <a:bodyPr lIns="0" tIns="0" rIns="0" bIns="0">
            <a:normAutofit/>
          </a:bodyPr>
          <a:lstStyle/>
          <a:p>
            <a:endParaRPr lang="fr-FR" sz="2200" b="0" strike="noStrike" spc="-1">
              <a:solidFill>
                <a:srgbClr val="000000"/>
              </a:solidFill>
              <a:latin typeface="Calibri"/>
            </a:endParaRPr>
          </a:p>
        </p:txBody>
      </p:sp>
      <p:sp>
        <p:nvSpPr>
          <p:cNvPr id="42" name="PlaceHolder 7"/>
          <p:cNvSpPr>
            <a:spLocks noGrp="1"/>
          </p:cNvSpPr>
          <p:nvPr>
            <p:ph type="body"/>
          </p:nvPr>
        </p:nvSpPr>
        <p:spPr>
          <a:xfrm>
            <a:off x="5610240" y="4107600"/>
            <a:ext cx="2453400" cy="2289600"/>
          </a:xfrm>
          <a:prstGeom prst="rect">
            <a:avLst/>
          </a:prstGeom>
        </p:spPr>
        <p:txBody>
          <a:bodyPr lIns="0" tIns="0" rIns="0" bIns="0">
            <a:normAutofit/>
          </a:bodyPr>
          <a:lstStyle/>
          <a:p>
            <a:endParaRPr lang="fr-FR" sz="22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4680"/>
            <a:ext cx="7619760" cy="1142640"/>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51" name="PlaceHolder 2"/>
          <p:cNvSpPr>
            <a:spLocks noGrp="1"/>
          </p:cNvSpPr>
          <p:nvPr>
            <p:ph type="subTitle"/>
          </p:nvPr>
        </p:nvSpPr>
        <p:spPr>
          <a:xfrm>
            <a:off x="457200" y="1600200"/>
            <a:ext cx="7619760" cy="480024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4680"/>
            <a:ext cx="7619760" cy="1142640"/>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53" name="PlaceHolder 2"/>
          <p:cNvSpPr>
            <a:spLocks noGrp="1"/>
          </p:cNvSpPr>
          <p:nvPr>
            <p:ph type="body"/>
          </p:nvPr>
        </p:nvSpPr>
        <p:spPr>
          <a:xfrm>
            <a:off x="457200" y="1600200"/>
            <a:ext cx="7619760" cy="4800240"/>
          </a:xfrm>
          <a:prstGeom prst="rect">
            <a:avLst/>
          </a:prstGeom>
        </p:spPr>
        <p:txBody>
          <a:bodyPr lIns="0" tIns="0" rIns="0" bIns="0">
            <a:normAutofit/>
          </a:bodyPr>
          <a:lstStyle/>
          <a:p>
            <a:endParaRPr lang="fr-FR" sz="22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4680"/>
            <a:ext cx="7619760" cy="1142640"/>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55" name="PlaceHolder 2"/>
          <p:cNvSpPr>
            <a:spLocks noGrp="1"/>
          </p:cNvSpPr>
          <p:nvPr>
            <p:ph type="body"/>
          </p:nvPr>
        </p:nvSpPr>
        <p:spPr>
          <a:xfrm>
            <a:off x="457200" y="1600200"/>
            <a:ext cx="3718080" cy="4800240"/>
          </a:xfrm>
          <a:prstGeom prst="rect">
            <a:avLst/>
          </a:prstGeom>
        </p:spPr>
        <p:txBody>
          <a:bodyPr lIns="0" tIns="0" rIns="0" bIns="0">
            <a:normAutofit/>
          </a:bodyPr>
          <a:lstStyle/>
          <a:p>
            <a:endParaRPr lang="fr-FR" sz="2200" b="0" strike="noStrike" spc="-1">
              <a:solidFill>
                <a:srgbClr val="000000"/>
              </a:solidFill>
              <a:latin typeface="Calibri"/>
            </a:endParaRPr>
          </a:p>
        </p:txBody>
      </p:sp>
      <p:sp>
        <p:nvSpPr>
          <p:cNvPr id="56" name="PlaceHolder 3"/>
          <p:cNvSpPr>
            <a:spLocks noGrp="1"/>
          </p:cNvSpPr>
          <p:nvPr>
            <p:ph type="body"/>
          </p:nvPr>
        </p:nvSpPr>
        <p:spPr>
          <a:xfrm>
            <a:off x="4361400" y="1600200"/>
            <a:ext cx="3718080" cy="4800240"/>
          </a:xfrm>
          <a:prstGeom prst="rect">
            <a:avLst/>
          </a:prstGeom>
        </p:spPr>
        <p:txBody>
          <a:bodyPr lIns="0" tIns="0" rIns="0" bIns="0">
            <a:normAutofit/>
          </a:bodyPr>
          <a:lstStyle/>
          <a:p>
            <a:endParaRPr lang="fr-FR" sz="22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4680"/>
            <a:ext cx="7619760" cy="1142640"/>
          </a:xfrm>
          <a:prstGeom prst="rect">
            <a:avLst/>
          </a:prstGeom>
        </p:spPr>
        <p:txBody>
          <a:bodyPr lIns="0" tIns="0" rIns="0" bIns="0" anchor="ctr">
            <a:spAutoFit/>
          </a:bodyPr>
          <a:lstStyle/>
          <a:p>
            <a:endParaRPr lang="fr-FR"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8" name="PlaceHolder 1"/>
          <p:cNvSpPr>
            <a:spLocks noGrp="1"/>
          </p:cNvSpPr>
          <p:nvPr>
            <p:ph type="subTitle"/>
          </p:nvPr>
        </p:nvSpPr>
        <p:spPr>
          <a:xfrm>
            <a:off x="457200" y="274680"/>
            <a:ext cx="7619760" cy="529776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7619760" cy="1142640"/>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60" name="PlaceHolder 2"/>
          <p:cNvSpPr>
            <a:spLocks noGrp="1"/>
          </p:cNvSpPr>
          <p:nvPr>
            <p:ph type="body"/>
          </p:nvPr>
        </p:nvSpPr>
        <p:spPr>
          <a:xfrm>
            <a:off x="457200" y="1600200"/>
            <a:ext cx="3718080" cy="2289600"/>
          </a:xfrm>
          <a:prstGeom prst="rect">
            <a:avLst/>
          </a:prstGeom>
        </p:spPr>
        <p:txBody>
          <a:bodyPr lIns="0" tIns="0" rIns="0" bIns="0">
            <a:normAutofit/>
          </a:bodyPr>
          <a:lstStyle/>
          <a:p>
            <a:endParaRPr lang="fr-FR" sz="2200" b="0" strike="noStrike" spc="-1">
              <a:solidFill>
                <a:srgbClr val="000000"/>
              </a:solidFill>
              <a:latin typeface="Calibri"/>
            </a:endParaRPr>
          </a:p>
        </p:txBody>
      </p:sp>
      <p:sp>
        <p:nvSpPr>
          <p:cNvPr id="61" name="PlaceHolder 3"/>
          <p:cNvSpPr>
            <a:spLocks noGrp="1"/>
          </p:cNvSpPr>
          <p:nvPr>
            <p:ph type="body"/>
          </p:nvPr>
        </p:nvSpPr>
        <p:spPr>
          <a:xfrm>
            <a:off x="4361400" y="1600200"/>
            <a:ext cx="3718080" cy="4800240"/>
          </a:xfrm>
          <a:prstGeom prst="rect">
            <a:avLst/>
          </a:prstGeom>
        </p:spPr>
        <p:txBody>
          <a:bodyPr lIns="0" tIns="0" rIns="0" bIns="0">
            <a:normAutofit/>
          </a:bodyPr>
          <a:lstStyle/>
          <a:p>
            <a:endParaRPr lang="fr-FR" sz="2200" b="0" strike="noStrike" spc="-1">
              <a:solidFill>
                <a:srgbClr val="000000"/>
              </a:solidFill>
              <a:latin typeface="Calibri"/>
            </a:endParaRPr>
          </a:p>
        </p:txBody>
      </p:sp>
      <p:sp>
        <p:nvSpPr>
          <p:cNvPr id="62" name="PlaceHolder 4"/>
          <p:cNvSpPr>
            <a:spLocks noGrp="1"/>
          </p:cNvSpPr>
          <p:nvPr>
            <p:ph type="body"/>
          </p:nvPr>
        </p:nvSpPr>
        <p:spPr>
          <a:xfrm>
            <a:off x="457200" y="4107600"/>
            <a:ext cx="3718080" cy="2289600"/>
          </a:xfrm>
          <a:prstGeom prst="rect">
            <a:avLst/>
          </a:prstGeom>
        </p:spPr>
        <p:txBody>
          <a:bodyPr lIns="0" tIns="0" rIns="0" bIns="0">
            <a:normAutofit/>
          </a:bodyPr>
          <a:lstStyle/>
          <a:p>
            <a:endParaRPr lang="fr-FR" sz="22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7619760" cy="1142640"/>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8" name="PlaceHolder 2"/>
          <p:cNvSpPr>
            <a:spLocks noGrp="1"/>
          </p:cNvSpPr>
          <p:nvPr>
            <p:ph type="subTitle"/>
          </p:nvPr>
        </p:nvSpPr>
        <p:spPr>
          <a:xfrm>
            <a:off x="457200" y="1600200"/>
            <a:ext cx="7619760" cy="480024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4680"/>
            <a:ext cx="7619760" cy="1142640"/>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64" name="PlaceHolder 2"/>
          <p:cNvSpPr>
            <a:spLocks noGrp="1"/>
          </p:cNvSpPr>
          <p:nvPr>
            <p:ph type="body"/>
          </p:nvPr>
        </p:nvSpPr>
        <p:spPr>
          <a:xfrm>
            <a:off x="457200" y="1600200"/>
            <a:ext cx="3718080" cy="4800240"/>
          </a:xfrm>
          <a:prstGeom prst="rect">
            <a:avLst/>
          </a:prstGeom>
        </p:spPr>
        <p:txBody>
          <a:bodyPr lIns="0" tIns="0" rIns="0" bIns="0">
            <a:normAutofit/>
          </a:bodyPr>
          <a:lstStyle/>
          <a:p>
            <a:endParaRPr lang="fr-FR" sz="2200" b="0" strike="noStrike" spc="-1">
              <a:solidFill>
                <a:srgbClr val="000000"/>
              </a:solidFill>
              <a:latin typeface="Calibri"/>
            </a:endParaRPr>
          </a:p>
        </p:txBody>
      </p:sp>
      <p:sp>
        <p:nvSpPr>
          <p:cNvPr id="65" name="PlaceHolder 3"/>
          <p:cNvSpPr>
            <a:spLocks noGrp="1"/>
          </p:cNvSpPr>
          <p:nvPr>
            <p:ph type="body"/>
          </p:nvPr>
        </p:nvSpPr>
        <p:spPr>
          <a:xfrm>
            <a:off x="4361400" y="1600200"/>
            <a:ext cx="3718080" cy="2289600"/>
          </a:xfrm>
          <a:prstGeom prst="rect">
            <a:avLst/>
          </a:prstGeom>
        </p:spPr>
        <p:txBody>
          <a:bodyPr lIns="0" tIns="0" rIns="0" bIns="0">
            <a:normAutofit/>
          </a:bodyPr>
          <a:lstStyle/>
          <a:p>
            <a:endParaRPr lang="fr-FR" sz="2200" b="0" strike="noStrike" spc="-1">
              <a:solidFill>
                <a:srgbClr val="000000"/>
              </a:solidFill>
              <a:latin typeface="Calibri"/>
            </a:endParaRPr>
          </a:p>
        </p:txBody>
      </p:sp>
      <p:sp>
        <p:nvSpPr>
          <p:cNvPr id="66" name="PlaceHolder 4"/>
          <p:cNvSpPr>
            <a:spLocks noGrp="1"/>
          </p:cNvSpPr>
          <p:nvPr>
            <p:ph type="body"/>
          </p:nvPr>
        </p:nvSpPr>
        <p:spPr>
          <a:xfrm>
            <a:off x="4361400" y="4107600"/>
            <a:ext cx="3718080" cy="2289600"/>
          </a:xfrm>
          <a:prstGeom prst="rect">
            <a:avLst/>
          </a:prstGeom>
        </p:spPr>
        <p:txBody>
          <a:bodyPr lIns="0" tIns="0" rIns="0" bIns="0">
            <a:normAutofit/>
          </a:bodyPr>
          <a:lstStyle/>
          <a:p>
            <a:endParaRPr lang="fr-FR" sz="22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4680"/>
            <a:ext cx="7619760" cy="1142640"/>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68" name="PlaceHolder 2"/>
          <p:cNvSpPr>
            <a:spLocks noGrp="1"/>
          </p:cNvSpPr>
          <p:nvPr>
            <p:ph type="body"/>
          </p:nvPr>
        </p:nvSpPr>
        <p:spPr>
          <a:xfrm>
            <a:off x="457200" y="1600200"/>
            <a:ext cx="3718080" cy="2289600"/>
          </a:xfrm>
          <a:prstGeom prst="rect">
            <a:avLst/>
          </a:prstGeom>
        </p:spPr>
        <p:txBody>
          <a:bodyPr lIns="0" tIns="0" rIns="0" bIns="0">
            <a:normAutofit/>
          </a:bodyPr>
          <a:lstStyle/>
          <a:p>
            <a:endParaRPr lang="fr-FR" sz="2200" b="0" strike="noStrike" spc="-1">
              <a:solidFill>
                <a:srgbClr val="000000"/>
              </a:solidFill>
              <a:latin typeface="Calibri"/>
            </a:endParaRPr>
          </a:p>
        </p:txBody>
      </p:sp>
      <p:sp>
        <p:nvSpPr>
          <p:cNvPr id="69" name="PlaceHolder 3"/>
          <p:cNvSpPr>
            <a:spLocks noGrp="1"/>
          </p:cNvSpPr>
          <p:nvPr>
            <p:ph type="body"/>
          </p:nvPr>
        </p:nvSpPr>
        <p:spPr>
          <a:xfrm>
            <a:off x="4361400" y="1600200"/>
            <a:ext cx="3718080" cy="2289600"/>
          </a:xfrm>
          <a:prstGeom prst="rect">
            <a:avLst/>
          </a:prstGeom>
        </p:spPr>
        <p:txBody>
          <a:bodyPr lIns="0" tIns="0" rIns="0" bIns="0">
            <a:normAutofit/>
          </a:bodyPr>
          <a:lstStyle/>
          <a:p>
            <a:endParaRPr lang="fr-FR" sz="2200" b="0" strike="noStrike" spc="-1">
              <a:solidFill>
                <a:srgbClr val="000000"/>
              </a:solidFill>
              <a:latin typeface="Calibri"/>
            </a:endParaRPr>
          </a:p>
        </p:txBody>
      </p:sp>
      <p:sp>
        <p:nvSpPr>
          <p:cNvPr id="70" name="PlaceHolder 4"/>
          <p:cNvSpPr>
            <a:spLocks noGrp="1"/>
          </p:cNvSpPr>
          <p:nvPr>
            <p:ph type="body"/>
          </p:nvPr>
        </p:nvSpPr>
        <p:spPr>
          <a:xfrm>
            <a:off x="457200" y="4107600"/>
            <a:ext cx="7619760" cy="2289600"/>
          </a:xfrm>
          <a:prstGeom prst="rect">
            <a:avLst/>
          </a:prstGeom>
        </p:spPr>
        <p:txBody>
          <a:bodyPr lIns="0" tIns="0" rIns="0" bIns="0">
            <a:normAutofit/>
          </a:bodyPr>
          <a:lstStyle/>
          <a:p>
            <a:endParaRPr lang="fr-FR" sz="22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4680"/>
            <a:ext cx="7619760" cy="1142640"/>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72" name="PlaceHolder 2"/>
          <p:cNvSpPr>
            <a:spLocks noGrp="1"/>
          </p:cNvSpPr>
          <p:nvPr>
            <p:ph type="body"/>
          </p:nvPr>
        </p:nvSpPr>
        <p:spPr>
          <a:xfrm>
            <a:off x="457200" y="1600200"/>
            <a:ext cx="7619760" cy="2289600"/>
          </a:xfrm>
          <a:prstGeom prst="rect">
            <a:avLst/>
          </a:prstGeom>
        </p:spPr>
        <p:txBody>
          <a:bodyPr lIns="0" tIns="0" rIns="0" bIns="0">
            <a:normAutofit/>
          </a:bodyPr>
          <a:lstStyle/>
          <a:p>
            <a:endParaRPr lang="fr-FR" sz="2200" b="0" strike="noStrike" spc="-1">
              <a:solidFill>
                <a:srgbClr val="000000"/>
              </a:solidFill>
              <a:latin typeface="Calibri"/>
            </a:endParaRPr>
          </a:p>
        </p:txBody>
      </p:sp>
      <p:sp>
        <p:nvSpPr>
          <p:cNvPr id="73" name="PlaceHolder 3"/>
          <p:cNvSpPr>
            <a:spLocks noGrp="1"/>
          </p:cNvSpPr>
          <p:nvPr>
            <p:ph type="body"/>
          </p:nvPr>
        </p:nvSpPr>
        <p:spPr>
          <a:xfrm>
            <a:off x="457200" y="4107600"/>
            <a:ext cx="7619760" cy="2289600"/>
          </a:xfrm>
          <a:prstGeom prst="rect">
            <a:avLst/>
          </a:prstGeom>
        </p:spPr>
        <p:txBody>
          <a:bodyPr lIns="0" tIns="0" rIns="0" bIns="0">
            <a:normAutofit/>
          </a:bodyPr>
          <a:lstStyle/>
          <a:p>
            <a:endParaRPr lang="fr-FR" sz="22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4680"/>
            <a:ext cx="7619760" cy="1142640"/>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75" name="PlaceHolder 2"/>
          <p:cNvSpPr>
            <a:spLocks noGrp="1"/>
          </p:cNvSpPr>
          <p:nvPr>
            <p:ph type="body"/>
          </p:nvPr>
        </p:nvSpPr>
        <p:spPr>
          <a:xfrm>
            <a:off x="457200" y="1600200"/>
            <a:ext cx="3718080" cy="2289600"/>
          </a:xfrm>
          <a:prstGeom prst="rect">
            <a:avLst/>
          </a:prstGeom>
        </p:spPr>
        <p:txBody>
          <a:bodyPr lIns="0" tIns="0" rIns="0" bIns="0">
            <a:normAutofit/>
          </a:bodyPr>
          <a:lstStyle/>
          <a:p>
            <a:endParaRPr lang="fr-FR" sz="2200" b="0" strike="noStrike" spc="-1">
              <a:solidFill>
                <a:srgbClr val="000000"/>
              </a:solidFill>
              <a:latin typeface="Calibri"/>
            </a:endParaRPr>
          </a:p>
        </p:txBody>
      </p:sp>
      <p:sp>
        <p:nvSpPr>
          <p:cNvPr id="76" name="PlaceHolder 3"/>
          <p:cNvSpPr>
            <a:spLocks noGrp="1"/>
          </p:cNvSpPr>
          <p:nvPr>
            <p:ph type="body"/>
          </p:nvPr>
        </p:nvSpPr>
        <p:spPr>
          <a:xfrm>
            <a:off x="4361400" y="1600200"/>
            <a:ext cx="3718080" cy="2289600"/>
          </a:xfrm>
          <a:prstGeom prst="rect">
            <a:avLst/>
          </a:prstGeom>
        </p:spPr>
        <p:txBody>
          <a:bodyPr lIns="0" tIns="0" rIns="0" bIns="0">
            <a:normAutofit/>
          </a:bodyPr>
          <a:lstStyle/>
          <a:p>
            <a:endParaRPr lang="fr-FR" sz="2200" b="0" strike="noStrike" spc="-1">
              <a:solidFill>
                <a:srgbClr val="000000"/>
              </a:solidFill>
              <a:latin typeface="Calibri"/>
            </a:endParaRPr>
          </a:p>
        </p:txBody>
      </p:sp>
      <p:sp>
        <p:nvSpPr>
          <p:cNvPr id="77" name="PlaceHolder 4"/>
          <p:cNvSpPr>
            <a:spLocks noGrp="1"/>
          </p:cNvSpPr>
          <p:nvPr>
            <p:ph type="body"/>
          </p:nvPr>
        </p:nvSpPr>
        <p:spPr>
          <a:xfrm>
            <a:off x="457200" y="4107600"/>
            <a:ext cx="3718080" cy="2289600"/>
          </a:xfrm>
          <a:prstGeom prst="rect">
            <a:avLst/>
          </a:prstGeom>
        </p:spPr>
        <p:txBody>
          <a:bodyPr lIns="0" tIns="0" rIns="0" bIns="0">
            <a:normAutofit/>
          </a:bodyPr>
          <a:lstStyle/>
          <a:p>
            <a:endParaRPr lang="fr-FR" sz="2200" b="0" strike="noStrike" spc="-1">
              <a:solidFill>
                <a:srgbClr val="000000"/>
              </a:solidFill>
              <a:latin typeface="Calibri"/>
            </a:endParaRPr>
          </a:p>
        </p:txBody>
      </p:sp>
      <p:sp>
        <p:nvSpPr>
          <p:cNvPr id="78" name="PlaceHolder 5"/>
          <p:cNvSpPr>
            <a:spLocks noGrp="1"/>
          </p:cNvSpPr>
          <p:nvPr>
            <p:ph type="body"/>
          </p:nvPr>
        </p:nvSpPr>
        <p:spPr>
          <a:xfrm>
            <a:off x="4361400" y="4107600"/>
            <a:ext cx="3718080" cy="2289600"/>
          </a:xfrm>
          <a:prstGeom prst="rect">
            <a:avLst/>
          </a:prstGeom>
        </p:spPr>
        <p:txBody>
          <a:bodyPr lIns="0" tIns="0" rIns="0" bIns="0">
            <a:normAutofit/>
          </a:bodyPr>
          <a:lstStyle/>
          <a:p>
            <a:endParaRPr lang="fr-FR" sz="22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4680"/>
            <a:ext cx="7619760" cy="1142640"/>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80" name="PlaceHolder 2"/>
          <p:cNvSpPr>
            <a:spLocks noGrp="1"/>
          </p:cNvSpPr>
          <p:nvPr>
            <p:ph type="body"/>
          </p:nvPr>
        </p:nvSpPr>
        <p:spPr>
          <a:xfrm>
            <a:off x="457200" y="1600200"/>
            <a:ext cx="2453400" cy="2289600"/>
          </a:xfrm>
          <a:prstGeom prst="rect">
            <a:avLst/>
          </a:prstGeom>
        </p:spPr>
        <p:txBody>
          <a:bodyPr lIns="0" tIns="0" rIns="0" bIns="0">
            <a:normAutofit/>
          </a:bodyPr>
          <a:lstStyle/>
          <a:p>
            <a:endParaRPr lang="fr-FR" sz="2200" b="0" strike="noStrike" spc="-1">
              <a:solidFill>
                <a:srgbClr val="000000"/>
              </a:solidFill>
              <a:latin typeface="Calibri"/>
            </a:endParaRPr>
          </a:p>
        </p:txBody>
      </p:sp>
      <p:sp>
        <p:nvSpPr>
          <p:cNvPr id="81" name="PlaceHolder 3"/>
          <p:cNvSpPr>
            <a:spLocks noGrp="1"/>
          </p:cNvSpPr>
          <p:nvPr>
            <p:ph type="body"/>
          </p:nvPr>
        </p:nvSpPr>
        <p:spPr>
          <a:xfrm>
            <a:off x="3033720" y="1600200"/>
            <a:ext cx="2453400" cy="2289600"/>
          </a:xfrm>
          <a:prstGeom prst="rect">
            <a:avLst/>
          </a:prstGeom>
        </p:spPr>
        <p:txBody>
          <a:bodyPr lIns="0" tIns="0" rIns="0" bIns="0">
            <a:normAutofit/>
          </a:bodyPr>
          <a:lstStyle/>
          <a:p>
            <a:endParaRPr lang="fr-FR" sz="2200" b="0" strike="noStrike" spc="-1">
              <a:solidFill>
                <a:srgbClr val="000000"/>
              </a:solidFill>
              <a:latin typeface="Calibri"/>
            </a:endParaRPr>
          </a:p>
        </p:txBody>
      </p:sp>
      <p:sp>
        <p:nvSpPr>
          <p:cNvPr id="82" name="PlaceHolder 4"/>
          <p:cNvSpPr>
            <a:spLocks noGrp="1"/>
          </p:cNvSpPr>
          <p:nvPr>
            <p:ph type="body"/>
          </p:nvPr>
        </p:nvSpPr>
        <p:spPr>
          <a:xfrm>
            <a:off x="5610240" y="1600200"/>
            <a:ext cx="2453400" cy="2289600"/>
          </a:xfrm>
          <a:prstGeom prst="rect">
            <a:avLst/>
          </a:prstGeom>
        </p:spPr>
        <p:txBody>
          <a:bodyPr lIns="0" tIns="0" rIns="0" bIns="0">
            <a:normAutofit/>
          </a:bodyPr>
          <a:lstStyle/>
          <a:p>
            <a:endParaRPr lang="fr-FR" sz="2200" b="0" strike="noStrike" spc="-1">
              <a:solidFill>
                <a:srgbClr val="000000"/>
              </a:solidFill>
              <a:latin typeface="Calibri"/>
            </a:endParaRPr>
          </a:p>
        </p:txBody>
      </p:sp>
      <p:sp>
        <p:nvSpPr>
          <p:cNvPr id="83" name="PlaceHolder 5"/>
          <p:cNvSpPr>
            <a:spLocks noGrp="1"/>
          </p:cNvSpPr>
          <p:nvPr>
            <p:ph type="body"/>
          </p:nvPr>
        </p:nvSpPr>
        <p:spPr>
          <a:xfrm>
            <a:off x="457200" y="4107600"/>
            <a:ext cx="2453400" cy="2289600"/>
          </a:xfrm>
          <a:prstGeom prst="rect">
            <a:avLst/>
          </a:prstGeom>
        </p:spPr>
        <p:txBody>
          <a:bodyPr lIns="0" tIns="0" rIns="0" bIns="0">
            <a:normAutofit/>
          </a:bodyPr>
          <a:lstStyle/>
          <a:p>
            <a:endParaRPr lang="fr-FR" sz="2200" b="0" strike="noStrike" spc="-1">
              <a:solidFill>
                <a:srgbClr val="000000"/>
              </a:solidFill>
              <a:latin typeface="Calibri"/>
            </a:endParaRPr>
          </a:p>
        </p:txBody>
      </p:sp>
      <p:sp>
        <p:nvSpPr>
          <p:cNvPr id="84" name="PlaceHolder 6"/>
          <p:cNvSpPr>
            <a:spLocks noGrp="1"/>
          </p:cNvSpPr>
          <p:nvPr>
            <p:ph type="body"/>
          </p:nvPr>
        </p:nvSpPr>
        <p:spPr>
          <a:xfrm>
            <a:off x="3033720" y="4107600"/>
            <a:ext cx="2453400" cy="2289600"/>
          </a:xfrm>
          <a:prstGeom prst="rect">
            <a:avLst/>
          </a:prstGeom>
        </p:spPr>
        <p:txBody>
          <a:bodyPr lIns="0" tIns="0" rIns="0" bIns="0">
            <a:normAutofit/>
          </a:bodyPr>
          <a:lstStyle/>
          <a:p>
            <a:endParaRPr lang="fr-FR" sz="2200" b="0" strike="noStrike" spc="-1">
              <a:solidFill>
                <a:srgbClr val="000000"/>
              </a:solidFill>
              <a:latin typeface="Calibri"/>
            </a:endParaRPr>
          </a:p>
        </p:txBody>
      </p:sp>
      <p:sp>
        <p:nvSpPr>
          <p:cNvPr id="85" name="PlaceHolder 7"/>
          <p:cNvSpPr>
            <a:spLocks noGrp="1"/>
          </p:cNvSpPr>
          <p:nvPr>
            <p:ph type="body"/>
          </p:nvPr>
        </p:nvSpPr>
        <p:spPr>
          <a:xfrm>
            <a:off x="5610240" y="4107600"/>
            <a:ext cx="2453400" cy="2289600"/>
          </a:xfrm>
          <a:prstGeom prst="rect">
            <a:avLst/>
          </a:prstGeom>
        </p:spPr>
        <p:txBody>
          <a:bodyPr lIns="0" tIns="0" rIns="0" bIns="0">
            <a:normAutofit/>
          </a:bodyPr>
          <a:lstStyle/>
          <a:p>
            <a:endParaRPr lang="fr-FR" sz="2200" b="0" strike="noStrike" spc="-1">
              <a:solidFill>
                <a:srgbClr val="000000"/>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4680"/>
            <a:ext cx="7619760" cy="1142640"/>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95" name="PlaceHolder 2"/>
          <p:cNvSpPr>
            <a:spLocks noGrp="1"/>
          </p:cNvSpPr>
          <p:nvPr>
            <p:ph type="subTitle"/>
          </p:nvPr>
        </p:nvSpPr>
        <p:spPr>
          <a:xfrm>
            <a:off x="457200" y="1600200"/>
            <a:ext cx="7619760" cy="480024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4680"/>
            <a:ext cx="7619760" cy="1142640"/>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97" name="PlaceHolder 2"/>
          <p:cNvSpPr>
            <a:spLocks noGrp="1"/>
          </p:cNvSpPr>
          <p:nvPr>
            <p:ph type="body"/>
          </p:nvPr>
        </p:nvSpPr>
        <p:spPr>
          <a:xfrm>
            <a:off x="457200" y="1600200"/>
            <a:ext cx="7619760" cy="4800240"/>
          </a:xfrm>
          <a:prstGeom prst="rect">
            <a:avLst/>
          </a:prstGeom>
        </p:spPr>
        <p:txBody>
          <a:bodyPr lIns="0" tIns="0" rIns="0" bIns="0">
            <a:normAutofit/>
          </a:bodyPr>
          <a:lstStyle/>
          <a:p>
            <a:endParaRPr lang="fr-FR" sz="2200" b="0" strike="noStrike" spc="-1">
              <a:solidFill>
                <a:srgbClr val="000000"/>
              </a:solid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4680"/>
            <a:ext cx="7619760" cy="1142640"/>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99" name="PlaceHolder 2"/>
          <p:cNvSpPr>
            <a:spLocks noGrp="1"/>
          </p:cNvSpPr>
          <p:nvPr>
            <p:ph type="body"/>
          </p:nvPr>
        </p:nvSpPr>
        <p:spPr>
          <a:xfrm>
            <a:off x="457200" y="1600200"/>
            <a:ext cx="3718080" cy="4800240"/>
          </a:xfrm>
          <a:prstGeom prst="rect">
            <a:avLst/>
          </a:prstGeom>
        </p:spPr>
        <p:txBody>
          <a:bodyPr lIns="0" tIns="0" rIns="0" bIns="0">
            <a:normAutofit/>
          </a:bodyPr>
          <a:lstStyle/>
          <a:p>
            <a:endParaRPr lang="fr-FR" sz="2200" b="0" strike="noStrike" spc="-1">
              <a:solidFill>
                <a:srgbClr val="000000"/>
              </a:solidFill>
              <a:latin typeface="Calibri"/>
            </a:endParaRPr>
          </a:p>
        </p:txBody>
      </p:sp>
      <p:sp>
        <p:nvSpPr>
          <p:cNvPr id="100" name="PlaceHolder 3"/>
          <p:cNvSpPr>
            <a:spLocks noGrp="1"/>
          </p:cNvSpPr>
          <p:nvPr>
            <p:ph type="body"/>
          </p:nvPr>
        </p:nvSpPr>
        <p:spPr>
          <a:xfrm>
            <a:off x="4361400" y="1600200"/>
            <a:ext cx="3718080" cy="4800240"/>
          </a:xfrm>
          <a:prstGeom prst="rect">
            <a:avLst/>
          </a:prstGeom>
        </p:spPr>
        <p:txBody>
          <a:bodyPr lIns="0" tIns="0" rIns="0" bIns="0">
            <a:normAutofit/>
          </a:bodyPr>
          <a:lstStyle/>
          <a:p>
            <a:endParaRPr lang="fr-FR" sz="2200" b="0" strike="noStrike" spc="-1">
              <a:solidFill>
                <a:srgbClr val="000000"/>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74680"/>
            <a:ext cx="7619760" cy="1142640"/>
          </a:xfrm>
          <a:prstGeom prst="rect">
            <a:avLst/>
          </a:prstGeom>
        </p:spPr>
        <p:txBody>
          <a:bodyPr lIns="0" tIns="0" rIns="0" bIns="0" anchor="ctr">
            <a:spAutoFit/>
          </a:bodyPr>
          <a:lstStyle/>
          <a:p>
            <a:endParaRPr lang="fr-FR" sz="18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7619760" cy="1142640"/>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10" name="PlaceHolder 2"/>
          <p:cNvSpPr>
            <a:spLocks noGrp="1"/>
          </p:cNvSpPr>
          <p:nvPr>
            <p:ph type="body"/>
          </p:nvPr>
        </p:nvSpPr>
        <p:spPr>
          <a:xfrm>
            <a:off x="457200" y="1600200"/>
            <a:ext cx="7619760" cy="4800240"/>
          </a:xfrm>
          <a:prstGeom prst="rect">
            <a:avLst/>
          </a:prstGeom>
        </p:spPr>
        <p:txBody>
          <a:bodyPr lIns="0" tIns="0" rIns="0" bIns="0">
            <a:normAutofit/>
          </a:bodyPr>
          <a:lstStyle/>
          <a:p>
            <a:endParaRPr lang="fr-FR" sz="2200" b="0" strike="noStrike" spc="-1">
              <a:solidFill>
                <a:srgbClr val="000000"/>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2" name="PlaceHolder 1"/>
          <p:cNvSpPr>
            <a:spLocks noGrp="1"/>
          </p:cNvSpPr>
          <p:nvPr>
            <p:ph type="subTitle"/>
          </p:nvPr>
        </p:nvSpPr>
        <p:spPr>
          <a:xfrm>
            <a:off x="457200" y="274680"/>
            <a:ext cx="7619760" cy="529776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4680"/>
            <a:ext cx="7619760" cy="1142640"/>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104" name="PlaceHolder 2"/>
          <p:cNvSpPr>
            <a:spLocks noGrp="1"/>
          </p:cNvSpPr>
          <p:nvPr>
            <p:ph type="body"/>
          </p:nvPr>
        </p:nvSpPr>
        <p:spPr>
          <a:xfrm>
            <a:off x="457200" y="1600200"/>
            <a:ext cx="3718080" cy="2289600"/>
          </a:xfrm>
          <a:prstGeom prst="rect">
            <a:avLst/>
          </a:prstGeom>
        </p:spPr>
        <p:txBody>
          <a:bodyPr lIns="0" tIns="0" rIns="0" bIns="0">
            <a:normAutofit/>
          </a:bodyPr>
          <a:lstStyle/>
          <a:p>
            <a:endParaRPr lang="fr-FR" sz="2200" b="0" strike="noStrike" spc="-1">
              <a:solidFill>
                <a:srgbClr val="000000"/>
              </a:solidFill>
              <a:latin typeface="Calibri"/>
            </a:endParaRPr>
          </a:p>
        </p:txBody>
      </p:sp>
      <p:sp>
        <p:nvSpPr>
          <p:cNvPr id="105" name="PlaceHolder 3"/>
          <p:cNvSpPr>
            <a:spLocks noGrp="1"/>
          </p:cNvSpPr>
          <p:nvPr>
            <p:ph type="body"/>
          </p:nvPr>
        </p:nvSpPr>
        <p:spPr>
          <a:xfrm>
            <a:off x="4361400" y="1600200"/>
            <a:ext cx="3718080" cy="4800240"/>
          </a:xfrm>
          <a:prstGeom prst="rect">
            <a:avLst/>
          </a:prstGeom>
        </p:spPr>
        <p:txBody>
          <a:bodyPr lIns="0" tIns="0" rIns="0" bIns="0">
            <a:normAutofit/>
          </a:bodyPr>
          <a:lstStyle/>
          <a:p>
            <a:endParaRPr lang="fr-FR" sz="2200" b="0" strike="noStrike" spc="-1">
              <a:solidFill>
                <a:srgbClr val="000000"/>
              </a:solidFill>
              <a:latin typeface="Calibri"/>
            </a:endParaRPr>
          </a:p>
        </p:txBody>
      </p:sp>
      <p:sp>
        <p:nvSpPr>
          <p:cNvPr id="106" name="PlaceHolder 4"/>
          <p:cNvSpPr>
            <a:spLocks noGrp="1"/>
          </p:cNvSpPr>
          <p:nvPr>
            <p:ph type="body"/>
          </p:nvPr>
        </p:nvSpPr>
        <p:spPr>
          <a:xfrm>
            <a:off x="457200" y="4107600"/>
            <a:ext cx="3718080" cy="2289600"/>
          </a:xfrm>
          <a:prstGeom prst="rect">
            <a:avLst/>
          </a:prstGeom>
        </p:spPr>
        <p:txBody>
          <a:bodyPr lIns="0" tIns="0" rIns="0" bIns="0">
            <a:normAutofit/>
          </a:bodyPr>
          <a:lstStyle/>
          <a:p>
            <a:endParaRPr lang="fr-FR" sz="2200" b="0" strike="noStrike" spc="-1">
              <a:solidFill>
                <a:srgbClr val="000000"/>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4680"/>
            <a:ext cx="7619760" cy="1142640"/>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108" name="PlaceHolder 2"/>
          <p:cNvSpPr>
            <a:spLocks noGrp="1"/>
          </p:cNvSpPr>
          <p:nvPr>
            <p:ph type="body"/>
          </p:nvPr>
        </p:nvSpPr>
        <p:spPr>
          <a:xfrm>
            <a:off x="457200" y="1600200"/>
            <a:ext cx="3718080" cy="4800240"/>
          </a:xfrm>
          <a:prstGeom prst="rect">
            <a:avLst/>
          </a:prstGeom>
        </p:spPr>
        <p:txBody>
          <a:bodyPr lIns="0" tIns="0" rIns="0" bIns="0">
            <a:normAutofit/>
          </a:bodyPr>
          <a:lstStyle/>
          <a:p>
            <a:endParaRPr lang="fr-FR" sz="2200" b="0" strike="noStrike" spc="-1">
              <a:solidFill>
                <a:srgbClr val="000000"/>
              </a:solidFill>
              <a:latin typeface="Calibri"/>
            </a:endParaRPr>
          </a:p>
        </p:txBody>
      </p:sp>
      <p:sp>
        <p:nvSpPr>
          <p:cNvPr id="109" name="PlaceHolder 3"/>
          <p:cNvSpPr>
            <a:spLocks noGrp="1"/>
          </p:cNvSpPr>
          <p:nvPr>
            <p:ph type="body"/>
          </p:nvPr>
        </p:nvSpPr>
        <p:spPr>
          <a:xfrm>
            <a:off x="4361400" y="1600200"/>
            <a:ext cx="3718080" cy="2289600"/>
          </a:xfrm>
          <a:prstGeom prst="rect">
            <a:avLst/>
          </a:prstGeom>
        </p:spPr>
        <p:txBody>
          <a:bodyPr lIns="0" tIns="0" rIns="0" bIns="0">
            <a:normAutofit/>
          </a:bodyPr>
          <a:lstStyle/>
          <a:p>
            <a:endParaRPr lang="fr-FR" sz="2200" b="0" strike="noStrike" spc="-1">
              <a:solidFill>
                <a:srgbClr val="000000"/>
              </a:solidFill>
              <a:latin typeface="Calibri"/>
            </a:endParaRPr>
          </a:p>
        </p:txBody>
      </p:sp>
      <p:sp>
        <p:nvSpPr>
          <p:cNvPr id="110" name="PlaceHolder 4"/>
          <p:cNvSpPr>
            <a:spLocks noGrp="1"/>
          </p:cNvSpPr>
          <p:nvPr>
            <p:ph type="body"/>
          </p:nvPr>
        </p:nvSpPr>
        <p:spPr>
          <a:xfrm>
            <a:off x="4361400" y="4107600"/>
            <a:ext cx="3718080" cy="2289600"/>
          </a:xfrm>
          <a:prstGeom prst="rect">
            <a:avLst/>
          </a:prstGeom>
        </p:spPr>
        <p:txBody>
          <a:bodyPr lIns="0" tIns="0" rIns="0" bIns="0">
            <a:normAutofit/>
          </a:bodyPr>
          <a:lstStyle/>
          <a:p>
            <a:endParaRPr lang="fr-FR" sz="2200" b="0" strike="noStrike" spc="-1">
              <a:solidFill>
                <a:srgbClr val="000000"/>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4680"/>
            <a:ext cx="7619760" cy="1142640"/>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112" name="PlaceHolder 2"/>
          <p:cNvSpPr>
            <a:spLocks noGrp="1"/>
          </p:cNvSpPr>
          <p:nvPr>
            <p:ph type="body"/>
          </p:nvPr>
        </p:nvSpPr>
        <p:spPr>
          <a:xfrm>
            <a:off x="457200" y="1600200"/>
            <a:ext cx="3718080" cy="2289600"/>
          </a:xfrm>
          <a:prstGeom prst="rect">
            <a:avLst/>
          </a:prstGeom>
        </p:spPr>
        <p:txBody>
          <a:bodyPr lIns="0" tIns="0" rIns="0" bIns="0">
            <a:normAutofit/>
          </a:bodyPr>
          <a:lstStyle/>
          <a:p>
            <a:endParaRPr lang="fr-FR" sz="2200" b="0" strike="noStrike" spc="-1">
              <a:solidFill>
                <a:srgbClr val="000000"/>
              </a:solidFill>
              <a:latin typeface="Calibri"/>
            </a:endParaRPr>
          </a:p>
        </p:txBody>
      </p:sp>
      <p:sp>
        <p:nvSpPr>
          <p:cNvPr id="113" name="PlaceHolder 3"/>
          <p:cNvSpPr>
            <a:spLocks noGrp="1"/>
          </p:cNvSpPr>
          <p:nvPr>
            <p:ph type="body"/>
          </p:nvPr>
        </p:nvSpPr>
        <p:spPr>
          <a:xfrm>
            <a:off x="4361400" y="1600200"/>
            <a:ext cx="3718080" cy="2289600"/>
          </a:xfrm>
          <a:prstGeom prst="rect">
            <a:avLst/>
          </a:prstGeom>
        </p:spPr>
        <p:txBody>
          <a:bodyPr lIns="0" tIns="0" rIns="0" bIns="0">
            <a:normAutofit/>
          </a:bodyPr>
          <a:lstStyle/>
          <a:p>
            <a:endParaRPr lang="fr-FR" sz="2200" b="0" strike="noStrike" spc="-1">
              <a:solidFill>
                <a:srgbClr val="000000"/>
              </a:solidFill>
              <a:latin typeface="Calibri"/>
            </a:endParaRPr>
          </a:p>
        </p:txBody>
      </p:sp>
      <p:sp>
        <p:nvSpPr>
          <p:cNvPr id="114" name="PlaceHolder 4"/>
          <p:cNvSpPr>
            <a:spLocks noGrp="1"/>
          </p:cNvSpPr>
          <p:nvPr>
            <p:ph type="body"/>
          </p:nvPr>
        </p:nvSpPr>
        <p:spPr>
          <a:xfrm>
            <a:off x="457200" y="4107600"/>
            <a:ext cx="7619760" cy="2289600"/>
          </a:xfrm>
          <a:prstGeom prst="rect">
            <a:avLst/>
          </a:prstGeom>
        </p:spPr>
        <p:txBody>
          <a:bodyPr lIns="0" tIns="0" rIns="0" bIns="0">
            <a:normAutofit/>
          </a:bodyPr>
          <a:lstStyle/>
          <a:p>
            <a:endParaRPr lang="fr-FR" sz="2200" b="0" strike="noStrike" spc="-1">
              <a:solidFill>
                <a:srgbClr val="000000"/>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457200" y="274680"/>
            <a:ext cx="7619760" cy="1142640"/>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116" name="PlaceHolder 2"/>
          <p:cNvSpPr>
            <a:spLocks noGrp="1"/>
          </p:cNvSpPr>
          <p:nvPr>
            <p:ph type="body"/>
          </p:nvPr>
        </p:nvSpPr>
        <p:spPr>
          <a:xfrm>
            <a:off x="457200" y="1600200"/>
            <a:ext cx="7619760" cy="2289600"/>
          </a:xfrm>
          <a:prstGeom prst="rect">
            <a:avLst/>
          </a:prstGeom>
        </p:spPr>
        <p:txBody>
          <a:bodyPr lIns="0" tIns="0" rIns="0" bIns="0">
            <a:normAutofit/>
          </a:bodyPr>
          <a:lstStyle/>
          <a:p>
            <a:endParaRPr lang="fr-FR" sz="2200" b="0" strike="noStrike" spc="-1">
              <a:solidFill>
                <a:srgbClr val="000000"/>
              </a:solidFill>
              <a:latin typeface="Calibri"/>
            </a:endParaRPr>
          </a:p>
        </p:txBody>
      </p:sp>
      <p:sp>
        <p:nvSpPr>
          <p:cNvPr id="117" name="PlaceHolder 3"/>
          <p:cNvSpPr>
            <a:spLocks noGrp="1"/>
          </p:cNvSpPr>
          <p:nvPr>
            <p:ph type="body"/>
          </p:nvPr>
        </p:nvSpPr>
        <p:spPr>
          <a:xfrm>
            <a:off x="457200" y="4107600"/>
            <a:ext cx="7619760" cy="2289600"/>
          </a:xfrm>
          <a:prstGeom prst="rect">
            <a:avLst/>
          </a:prstGeom>
        </p:spPr>
        <p:txBody>
          <a:bodyPr lIns="0" tIns="0" rIns="0" bIns="0">
            <a:normAutofit/>
          </a:bodyPr>
          <a:lstStyle/>
          <a:p>
            <a:endParaRPr lang="fr-FR" sz="2200" b="0" strike="noStrike" spc="-1">
              <a:solidFill>
                <a:srgbClr val="000000"/>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74680"/>
            <a:ext cx="7619760" cy="1142640"/>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119" name="PlaceHolder 2"/>
          <p:cNvSpPr>
            <a:spLocks noGrp="1"/>
          </p:cNvSpPr>
          <p:nvPr>
            <p:ph type="body"/>
          </p:nvPr>
        </p:nvSpPr>
        <p:spPr>
          <a:xfrm>
            <a:off x="457200" y="1600200"/>
            <a:ext cx="3718080" cy="2289600"/>
          </a:xfrm>
          <a:prstGeom prst="rect">
            <a:avLst/>
          </a:prstGeom>
        </p:spPr>
        <p:txBody>
          <a:bodyPr lIns="0" tIns="0" rIns="0" bIns="0">
            <a:normAutofit/>
          </a:bodyPr>
          <a:lstStyle/>
          <a:p>
            <a:endParaRPr lang="fr-FR" sz="2200" b="0" strike="noStrike" spc="-1">
              <a:solidFill>
                <a:srgbClr val="000000"/>
              </a:solidFill>
              <a:latin typeface="Calibri"/>
            </a:endParaRPr>
          </a:p>
        </p:txBody>
      </p:sp>
      <p:sp>
        <p:nvSpPr>
          <p:cNvPr id="120" name="PlaceHolder 3"/>
          <p:cNvSpPr>
            <a:spLocks noGrp="1"/>
          </p:cNvSpPr>
          <p:nvPr>
            <p:ph type="body"/>
          </p:nvPr>
        </p:nvSpPr>
        <p:spPr>
          <a:xfrm>
            <a:off x="4361400" y="1600200"/>
            <a:ext cx="3718080" cy="2289600"/>
          </a:xfrm>
          <a:prstGeom prst="rect">
            <a:avLst/>
          </a:prstGeom>
        </p:spPr>
        <p:txBody>
          <a:bodyPr lIns="0" tIns="0" rIns="0" bIns="0">
            <a:normAutofit/>
          </a:bodyPr>
          <a:lstStyle/>
          <a:p>
            <a:endParaRPr lang="fr-FR" sz="2200" b="0" strike="noStrike" spc="-1">
              <a:solidFill>
                <a:srgbClr val="000000"/>
              </a:solidFill>
              <a:latin typeface="Calibri"/>
            </a:endParaRPr>
          </a:p>
        </p:txBody>
      </p:sp>
      <p:sp>
        <p:nvSpPr>
          <p:cNvPr id="121" name="PlaceHolder 4"/>
          <p:cNvSpPr>
            <a:spLocks noGrp="1"/>
          </p:cNvSpPr>
          <p:nvPr>
            <p:ph type="body"/>
          </p:nvPr>
        </p:nvSpPr>
        <p:spPr>
          <a:xfrm>
            <a:off x="457200" y="4107600"/>
            <a:ext cx="3718080" cy="2289600"/>
          </a:xfrm>
          <a:prstGeom prst="rect">
            <a:avLst/>
          </a:prstGeom>
        </p:spPr>
        <p:txBody>
          <a:bodyPr lIns="0" tIns="0" rIns="0" bIns="0">
            <a:normAutofit/>
          </a:bodyPr>
          <a:lstStyle/>
          <a:p>
            <a:endParaRPr lang="fr-FR" sz="2200" b="0" strike="noStrike" spc="-1">
              <a:solidFill>
                <a:srgbClr val="000000"/>
              </a:solidFill>
              <a:latin typeface="Calibri"/>
            </a:endParaRPr>
          </a:p>
        </p:txBody>
      </p:sp>
      <p:sp>
        <p:nvSpPr>
          <p:cNvPr id="122" name="PlaceHolder 5"/>
          <p:cNvSpPr>
            <a:spLocks noGrp="1"/>
          </p:cNvSpPr>
          <p:nvPr>
            <p:ph type="body"/>
          </p:nvPr>
        </p:nvSpPr>
        <p:spPr>
          <a:xfrm>
            <a:off x="4361400" y="4107600"/>
            <a:ext cx="3718080" cy="2289600"/>
          </a:xfrm>
          <a:prstGeom prst="rect">
            <a:avLst/>
          </a:prstGeom>
        </p:spPr>
        <p:txBody>
          <a:bodyPr lIns="0" tIns="0" rIns="0" bIns="0">
            <a:normAutofit/>
          </a:bodyPr>
          <a:lstStyle/>
          <a:p>
            <a:endParaRPr lang="fr-FR" sz="2200" b="0" strike="noStrike" spc="-1">
              <a:solidFill>
                <a:srgbClr val="000000"/>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4680"/>
            <a:ext cx="7619760" cy="1142640"/>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124" name="PlaceHolder 2"/>
          <p:cNvSpPr>
            <a:spLocks noGrp="1"/>
          </p:cNvSpPr>
          <p:nvPr>
            <p:ph type="body"/>
          </p:nvPr>
        </p:nvSpPr>
        <p:spPr>
          <a:xfrm>
            <a:off x="457200" y="1600200"/>
            <a:ext cx="2453400" cy="2289600"/>
          </a:xfrm>
          <a:prstGeom prst="rect">
            <a:avLst/>
          </a:prstGeom>
        </p:spPr>
        <p:txBody>
          <a:bodyPr lIns="0" tIns="0" rIns="0" bIns="0">
            <a:normAutofit/>
          </a:bodyPr>
          <a:lstStyle/>
          <a:p>
            <a:endParaRPr lang="fr-FR" sz="2200" b="0" strike="noStrike" spc="-1">
              <a:solidFill>
                <a:srgbClr val="000000"/>
              </a:solidFill>
              <a:latin typeface="Calibri"/>
            </a:endParaRPr>
          </a:p>
        </p:txBody>
      </p:sp>
      <p:sp>
        <p:nvSpPr>
          <p:cNvPr id="125" name="PlaceHolder 3"/>
          <p:cNvSpPr>
            <a:spLocks noGrp="1"/>
          </p:cNvSpPr>
          <p:nvPr>
            <p:ph type="body"/>
          </p:nvPr>
        </p:nvSpPr>
        <p:spPr>
          <a:xfrm>
            <a:off x="3033720" y="1600200"/>
            <a:ext cx="2453400" cy="2289600"/>
          </a:xfrm>
          <a:prstGeom prst="rect">
            <a:avLst/>
          </a:prstGeom>
        </p:spPr>
        <p:txBody>
          <a:bodyPr lIns="0" tIns="0" rIns="0" bIns="0">
            <a:normAutofit/>
          </a:bodyPr>
          <a:lstStyle/>
          <a:p>
            <a:endParaRPr lang="fr-FR" sz="2200" b="0" strike="noStrike" spc="-1">
              <a:solidFill>
                <a:srgbClr val="000000"/>
              </a:solidFill>
              <a:latin typeface="Calibri"/>
            </a:endParaRPr>
          </a:p>
        </p:txBody>
      </p:sp>
      <p:sp>
        <p:nvSpPr>
          <p:cNvPr id="126" name="PlaceHolder 4"/>
          <p:cNvSpPr>
            <a:spLocks noGrp="1"/>
          </p:cNvSpPr>
          <p:nvPr>
            <p:ph type="body"/>
          </p:nvPr>
        </p:nvSpPr>
        <p:spPr>
          <a:xfrm>
            <a:off x="5610240" y="1600200"/>
            <a:ext cx="2453400" cy="2289600"/>
          </a:xfrm>
          <a:prstGeom prst="rect">
            <a:avLst/>
          </a:prstGeom>
        </p:spPr>
        <p:txBody>
          <a:bodyPr lIns="0" tIns="0" rIns="0" bIns="0">
            <a:normAutofit/>
          </a:bodyPr>
          <a:lstStyle/>
          <a:p>
            <a:endParaRPr lang="fr-FR" sz="2200" b="0" strike="noStrike" spc="-1">
              <a:solidFill>
                <a:srgbClr val="000000"/>
              </a:solidFill>
              <a:latin typeface="Calibri"/>
            </a:endParaRPr>
          </a:p>
        </p:txBody>
      </p:sp>
      <p:sp>
        <p:nvSpPr>
          <p:cNvPr id="127" name="PlaceHolder 5"/>
          <p:cNvSpPr>
            <a:spLocks noGrp="1"/>
          </p:cNvSpPr>
          <p:nvPr>
            <p:ph type="body"/>
          </p:nvPr>
        </p:nvSpPr>
        <p:spPr>
          <a:xfrm>
            <a:off x="457200" y="4107600"/>
            <a:ext cx="2453400" cy="2289600"/>
          </a:xfrm>
          <a:prstGeom prst="rect">
            <a:avLst/>
          </a:prstGeom>
        </p:spPr>
        <p:txBody>
          <a:bodyPr lIns="0" tIns="0" rIns="0" bIns="0">
            <a:normAutofit/>
          </a:bodyPr>
          <a:lstStyle/>
          <a:p>
            <a:endParaRPr lang="fr-FR" sz="2200" b="0" strike="noStrike" spc="-1">
              <a:solidFill>
                <a:srgbClr val="000000"/>
              </a:solidFill>
              <a:latin typeface="Calibri"/>
            </a:endParaRPr>
          </a:p>
        </p:txBody>
      </p:sp>
      <p:sp>
        <p:nvSpPr>
          <p:cNvPr id="128" name="PlaceHolder 6"/>
          <p:cNvSpPr>
            <a:spLocks noGrp="1"/>
          </p:cNvSpPr>
          <p:nvPr>
            <p:ph type="body"/>
          </p:nvPr>
        </p:nvSpPr>
        <p:spPr>
          <a:xfrm>
            <a:off x="3033720" y="4107600"/>
            <a:ext cx="2453400" cy="2289600"/>
          </a:xfrm>
          <a:prstGeom prst="rect">
            <a:avLst/>
          </a:prstGeom>
        </p:spPr>
        <p:txBody>
          <a:bodyPr lIns="0" tIns="0" rIns="0" bIns="0">
            <a:normAutofit/>
          </a:bodyPr>
          <a:lstStyle/>
          <a:p>
            <a:endParaRPr lang="fr-FR" sz="2200" b="0" strike="noStrike" spc="-1">
              <a:solidFill>
                <a:srgbClr val="000000"/>
              </a:solidFill>
              <a:latin typeface="Calibri"/>
            </a:endParaRPr>
          </a:p>
        </p:txBody>
      </p:sp>
      <p:sp>
        <p:nvSpPr>
          <p:cNvPr id="129" name="PlaceHolder 7"/>
          <p:cNvSpPr>
            <a:spLocks noGrp="1"/>
          </p:cNvSpPr>
          <p:nvPr>
            <p:ph type="body"/>
          </p:nvPr>
        </p:nvSpPr>
        <p:spPr>
          <a:xfrm>
            <a:off x="5610240" y="4107600"/>
            <a:ext cx="2453400" cy="2289600"/>
          </a:xfrm>
          <a:prstGeom prst="rect">
            <a:avLst/>
          </a:prstGeom>
        </p:spPr>
        <p:txBody>
          <a:bodyPr lIns="0" tIns="0" rIns="0" bIns="0">
            <a:normAutofit/>
          </a:bodyPr>
          <a:lstStyle/>
          <a:p>
            <a:endParaRPr lang="fr-FR" sz="22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4680"/>
            <a:ext cx="7619760" cy="1142640"/>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12" name="PlaceHolder 2"/>
          <p:cNvSpPr>
            <a:spLocks noGrp="1"/>
          </p:cNvSpPr>
          <p:nvPr>
            <p:ph type="body"/>
          </p:nvPr>
        </p:nvSpPr>
        <p:spPr>
          <a:xfrm>
            <a:off x="457200" y="1600200"/>
            <a:ext cx="3718080" cy="4800240"/>
          </a:xfrm>
          <a:prstGeom prst="rect">
            <a:avLst/>
          </a:prstGeom>
        </p:spPr>
        <p:txBody>
          <a:bodyPr lIns="0" tIns="0" rIns="0" bIns="0">
            <a:normAutofit/>
          </a:bodyPr>
          <a:lstStyle/>
          <a:p>
            <a:endParaRPr lang="fr-FR" sz="2200" b="0" strike="noStrike" spc="-1">
              <a:solidFill>
                <a:srgbClr val="000000"/>
              </a:solidFill>
              <a:latin typeface="Calibri"/>
            </a:endParaRPr>
          </a:p>
        </p:txBody>
      </p:sp>
      <p:sp>
        <p:nvSpPr>
          <p:cNvPr id="13" name="PlaceHolder 3"/>
          <p:cNvSpPr>
            <a:spLocks noGrp="1"/>
          </p:cNvSpPr>
          <p:nvPr>
            <p:ph type="body"/>
          </p:nvPr>
        </p:nvSpPr>
        <p:spPr>
          <a:xfrm>
            <a:off x="4361400" y="1600200"/>
            <a:ext cx="3718080" cy="4800240"/>
          </a:xfrm>
          <a:prstGeom prst="rect">
            <a:avLst/>
          </a:prstGeom>
        </p:spPr>
        <p:txBody>
          <a:bodyPr lIns="0" tIns="0" rIns="0" bIns="0">
            <a:normAutofit/>
          </a:bodyPr>
          <a:lstStyle/>
          <a:p>
            <a:endParaRPr lang="fr-FR" sz="22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7619760" cy="1142640"/>
          </a:xfrm>
          <a:prstGeom prst="rect">
            <a:avLst/>
          </a:prstGeom>
        </p:spPr>
        <p:txBody>
          <a:bodyPr lIns="0" tIns="0" rIns="0" bIns="0" anchor="ctr">
            <a:spAutoFit/>
          </a:bodyPr>
          <a:lstStyle/>
          <a:p>
            <a:endParaRPr lang="fr-FR"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457200" y="274680"/>
            <a:ext cx="7619760" cy="529776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4680"/>
            <a:ext cx="7619760" cy="1142640"/>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17" name="PlaceHolder 2"/>
          <p:cNvSpPr>
            <a:spLocks noGrp="1"/>
          </p:cNvSpPr>
          <p:nvPr>
            <p:ph type="body"/>
          </p:nvPr>
        </p:nvSpPr>
        <p:spPr>
          <a:xfrm>
            <a:off x="457200" y="1600200"/>
            <a:ext cx="3718080" cy="2289600"/>
          </a:xfrm>
          <a:prstGeom prst="rect">
            <a:avLst/>
          </a:prstGeom>
        </p:spPr>
        <p:txBody>
          <a:bodyPr lIns="0" tIns="0" rIns="0" bIns="0">
            <a:normAutofit/>
          </a:bodyPr>
          <a:lstStyle/>
          <a:p>
            <a:endParaRPr lang="fr-FR" sz="2200" b="0" strike="noStrike" spc="-1">
              <a:solidFill>
                <a:srgbClr val="000000"/>
              </a:solidFill>
              <a:latin typeface="Calibri"/>
            </a:endParaRPr>
          </a:p>
        </p:txBody>
      </p:sp>
      <p:sp>
        <p:nvSpPr>
          <p:cNvPr id="18" name="PlaceHolder 3"/>
          <p:cNvSpPr>
            <a:spLocks noGrp="1"/>
          </p:cNvSpPr>
          <p:nvPr>
            <p:ph type="body"/>
          </p:nvPr>
        </p:nvSpPr>
        <p:spPr>
          <a:xfrm>
            <a:off x="4361400" y="1600200"/>
            <a:ext cx="3718080" cy="4800240"/>
          </a:xfrm>
          <a:prstGeom prst="rect">
            <a:avLst/>
          </a:prstGeom>
        </p:spPr>
        <p:txBody>
          <a:bodyPr lIns="0" tIns="0" rIns="0" bIns="0">
            <a:normAutofit/>
          </a:bodyPr>
          <a:lstStyle/>
          <a:p>
            <a:endParaRPr lang="fr-FR" sz="2200" b="0" strike="noStrike" spc="-1">
              <a:solidFill>
                <a:srgbClr val="000000"/>
              </a:solidFill>
              <a:latin typeface="Calibri"/>
            </a:endParaRPr>
          </a:p>
        </p:txBody>
      </p:sp>
      <p:sp>
        <p:nvSpPr>
          <p:cNvPr id="19" name="PlaceHolder 4"/>
          <p:cNvSpPr>
            <a:spLocks noGrp="1"/>
          </p:cNvSpPr>
          <p:nvPr>
            <p:ph type="body"/>
          </p:nvPr>
        </p:nvSpPr>
        <p:spPr>
          <a:xfrm>
            <a:off x="457200" y="4107600"/>
            <a:ext cx="3718080" cy="2289600"/>
          </a:xfrm>
          <a:prstGeom prst="rect">
            <a:avLst/>
          </a:prstGeom>
        </p:spPr>
        <p:txBody>
          <a:bodyPr lIns="0" tIns="0" rIns="0" bIns="0">
            <a:normAutofit/>
          </a:bodyPr>
          <a:lstStyle/>
          <a:p>
            <a:endParaRPr lang="fr-FR" sz="22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4680"/>
            <a:ext cx="7619760" cy="1142640"/>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21" name="PlaceHolder 2"/>
          <p:cNvSpPr>
            <a:spLocks noGrp="1"/>
          </p:cNvSpPr>
          <p:nvPr>
            <p:ph type="body"/>
          </p:nvPr>
        </p:nvSpPr>
        <p:spPr>
          <a:xfrm>
            <a:off x="457200" y="1600200"/>
            <a:ext cx="3718080" cy="4800240"/>
          </a:xfrm>
          <a:prstGeom prst="rect">
            <a:avLst/>
          </a:prstGeom>
        </p:spPr>
        <p:txBody>
          <a:bodyPr lIns="0" tIns="0" rIns="0" bIns="0">
            <a:normAutofit/>
          </a:bodyPr>
          <a:lstStyle/>
          <a:p>
            <a:endParaRPr lang="fr-FR" sz="2200" b="0" strike="noStrike" spc="-1">
              <a:solidFill>
                <a:srgbClr val="000000"/>
              </a:solidFill>
              <a:latin typeface="Calibri"/>
            </a:endParaRPr>
          </a:p>
        </p:txBody>
      </p:sp>
      <p:sp>
        <p:nvSpPr>
          <p:cNvPr id="22" name="PlaceHolder 3"/>
          <p:cNvSpPr>
            <a:spLocks noGrp="1"/>
          </p:cNvSpPr>
          <p:nvPr>
            <p:ph type="body"/>
          </p:nvPr>
        </p:nvSpPr>
        <p:spPr>
          <a:xfrm>
            <a:off x="4361400" y="1600200"/>
            <a:ext cx="3718080" cy="2289600"/>
          </a:xfrm>
          <a:prstGeom prst="rect">
            <a:avLst/>
          </a:prstGeom>
        </p:spPr>
        <p:txBody>
          <a:bodyPr lIns="0" tIns="0" rIns="0" bIns="0">
            <a:normAutofit/>
          </a:bodyPr>
          <a:lstStyle/>
          <a:p>
            <a:endParaRPr lang="fr-FR" sz="2200" b="0" strike="noStrike" spc="-1">
              <a:solidFill>
                <a:srgbClr val="000000"/>
              </a:solidFill>
              <a:latin typeface="Calibri"/>
            </a:endParaRPr>
          </a:p>
        </p:txBody>
      </p:sp>
      <p:sp>
        <p:nvSpPr>
          <p:cNvPr id="23" name="PlaceHolder 4"/>
          <p:cNvSpPr>
            <a:spLocks noGrp="1"/>
          </p:cNvSpPr>
          <p:nvPr>
            <p:ph type="body"/>
          </p:nvPr>
        </p:nvSpPr>
        <p:spPr>
          <a:xfrm>
            <a:off x="4361400" y="4107600"/>
            <a:ext cx="3718080" cy="2289600"/>
          </a:xfrm>
          <a:prstGeom prst="rect">
            <a:avLst/>
          </a:prstGeom>
        </p:spPr>
        <p:txBody>
          <a:bodyPr lIns="0" tIns="0" rIns="0" bIns="0">
            <a:normAutofit/>
          </a:bodyPr>
          <a:lstStyle/>
          <a:p>
            <a:endParaRPr lang="fr-FR" sz="22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4680"/>
            <a:ext cx="7619760" cy="1142640"/>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25" name="PlaceHolder 2"/>
          <p:cNvSpPr>
            <a:spLocks noGrp="1"/>
          </p:cNvSpPr>
          <p:nvPr>
            <p:ph type="body"/>
          </p:nvPr>
        </p:nvSpPr>
        <p:spPr>
          <a:xfrm>
            <a:off x="457200" y="1600200"/>
            <a:ext cx="3718080" cy="2289600"/>
          </a:xfrm>
          <a:prstGeom prst="rect">
            <a:avLst/>
          </a:prstGeom>
        </p:spPr>
        <p:txBody>
          <a:bodyPr lIns="0" tIns="0" rIns="0" bIns="0">
            <a:normAutofit/>
          </a:bodyPr>
          <a:lstStyle/>
          <a:p>
            <a:endParaRPr lang="fr-FR" sz="2200" b="0" strike="noStrike" spc="-1">
              <a:solidFill>
                <a:srgbClr val="000000"/>
              </a:solidFill>
              <a:latin typeface="Calibri"/>
            </a:endParaRPr>
          </a:p>
        </p:txBody>
      </p:sp>
      <p:sp>
        <p:nvSpPr>
          <p:cNvPr id="26" name="PlaceHolder 3"/>
          <p:cNvSpPr>
            <a:spLocks noGrp="1"/>
          </p:cNvSpPr>
          <p:nvPr>
            <p:ph type="body"/>
          </p:nvPr>
        </p:nvSpPr>
        <p:spPr>
          <a:xfrm>
            <a:off x="4361400" y="1600200"/>
            <a:ext cx="3718080" cy="2289600"/>
          </a:xfrm>
          <a:prstGeom prst="rect">
            <a:avLst/>
          </a:prstGeom>
        </p:spPr>
        <p:txBody>
          <a:bodyPr lIns="0" tIns="0" rIns="0" bIns="0">
            <a:normAutofit/>
          </a:bodyPr>
          <a:lstStyle/>
          <a:p>
            <a:endParaRPr lang="fr-FR" sz="2200" b="0" strike="noStrike" spc="-1">
              <a:solidFill>
                <a:srgbClr val="000000"/>
              </a:solidFill>
              <a:latin typeface="Calibri"/>
            </a:endParaRPr>
          </a:p>
        </p:txBody>
      </p:sp>
      <p:sp>
        <p:nvSpPr>
          <p:cNvPr id="27" name="PlaceHolder 4"/>
          <p:cNvSpPr>
            <a:spLocks noGrp="1"/>
          </p:cNvSpPr>
          <p:nvPr>
            <p:ph type="body"/>
          </p:nvPr>
        </p:nvSpPr>
        <p:spPr>
          <a:xfrm>
            <a:off x="457200" y="4107600"/>
            <a:ext cx="7619760" cy="2289600"/>
          </a:xfrm>
          <a:prstGeom prst="rect">
            <a:avLst/>
          </a:prstGeom>
        </p:spPr>
        <p:txBody>
          <a:bodyPr lIns="0" tIns="0" rIns="0" bIns="0">
            <a:normAutofit/>
          </a:bodyPr>
          <a:lstStyle/>
          <a:p>
            <a:endParaRPr lang="fr-FR" sz="22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CustomShape 1"/>
          <p:cNvSpPr/>
          <p:nvPr/>
        </p:nvSpPr>
        <p:spPr>
          <a:xfrm>
            <a:off x="8458200" y="0"/>
            <a:ext cx="685440" cy="6857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8" name="CustomShape 2"/>
          <p:cNvSpPr/>
          <p:nvPr/>
        </p:nvSpPr>
        <p:spPr>
          <a:xfrm>
            <a:off x="8458200" y="5486400"/>
            <a:ext cx="685440" cy="685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 name="PlaceHolder 3"/>
          <p:cNvSpPr>
            <a:spLocks noGrp="1"/>
          </p:cNvSpPr>
          <p:nvPr>
            <p:ph type="title"/>
          </p:nvPr>
        </p:nvSpPr>
        <p:spPr>
          <a:xfrm>
            <a:off x="685800" y="1905120"/>
            <a:ext cx="7543440" cy="2593440"/>
          </a:xfrm>
          <a:prstGeom prst="rect">
            <a:avLst/>
          </a:prstGeom>
        </p:spPr>
        <p:txBody>
          <a:bodyPr anchor="b">
            <a:noAutofit/>
          </a:bodyPr>
          <a:lstStyle/>
          <a:p>
            <a:pPr>
              <a:lnSpc>
                <a:spcPct val="100000"/>
              </a:lnSpc>
            </a:pPr>
            <a:r>
              <a:rPr lang="fr-FR" sz="6600" b="0" strike="noStrike" spc="-100">
                <a:solidFill>
                  <a:srgbClr val="242852"/>
                </a:solidFill>
                <a:latin typeface="Cambria"/>
              </a:rPr>
              <a:t>Modifiez le style du titre</a:t>
            </a:r>
            <a:endParaRPr lang="fr-FR" sz="6600" b="0" strike="noStrike" spc="-1">
              <a:solidFill>
                <a:srgbClr val="000000"/>
              </a:solidFill>
              <a:latin typeface="Calibri"/>
            </a:endParaRPr>
          </a:p>
        </p:txBody>
      </p:sp>
      <p:sp>
        <p:nvSpPr>
          <p:cNvPr id="3" name="PlaceHolder 4"/>
          <p:cNvSpPr>
            <a:spLocks noGrp="1"/>
          </p:cNvSpPr>
          <p:nvPr>
            <p:ph type="dt"/>
          </p:nvPr>
        </p:nvSpPr>
        <p:spPr>
          <a:xfrm rot="16200000">
            <a:off x="7551360" y="1646280"/>
            <a:ext cx="2437920" cy="365400"/>
          </a:xfrm>
          <a:prstGeom prst="rect">
            <a:avLst/>
          </a:prstGeom>
        </p:spPr>
        <p:txBody>
          <a:bodyPr anchor="ctr">
            <a:noAutofit/>
          </a:bodyPr>
          <a:lstStyle/>
          <a:p>
            <a:pPr>
              <a:lnSpc>
                <a:spcPct val="100000"/>
              </a:lnSpc>
            </a:pPr>
            <a:fld id="{8C11D1D8-7649-4E0C-A2A0-F4E6543F5AA7}" type="datetime">
              <a:rPr lang="fr-FR" sz="1200" b="0" strike="noStrike" spc="-1">
                <a:solidFill>
                  <a:srgbClr val="ACCBF9"/>
                </a:solidFill>
                <a:latin typeface="Calibri"/>
              </a:rPr>
              <a:pPr>
                <a:lnSpc>
                  <a:spcPct val="100000"/>
                </a:lnSpc>
              </a:pPr>
              <a:t>22/06/2023</a:t>
            </a:fld>
            <a:endParaRPr lang="fr-FR" sz="1200" b="0" strike="noStrike" spc="-1">
              <a:latin typeface="Times New Roman"/>
            </a:endParaRPr>
          </a:p>
        </p:txBody>
      </p:sp>
      <p:sp>
        <p:nvSpPr>
          <p:cNvPr id="4" name="PlaceHolder 5"/>
          <p:cNvSpPr>
            <a:spLocks noGrp="1"/>
          </p:cNvSpPr>
          <p:nvPr>
            <p:ph type="ftr"/>
          </p:nvPr>
        </p:nvSpPr>
        <p:spPr>
          <a:xfrm rot="16200000">
            <a:off x="7587000" y="4048920"/>
            <a:ext cx="2367000" cy="365400"/>
          </a:xfrm>
          <a:prstGeom prst="rect">
            <a:avLst/>
          </a:prstGeom>
        </p:spPr>
        <p:txBody>
          <a:bodyPr anchor="ctr">
            <a:noAutofit/>
          </a:bodyPr>
          <a:lstStyle/>
          <a:p>
            <a:endParaRPr lang="fr-FR" sz="2400" b="0" strike="noStrike" spc="-1">
              <a:latin typeface="Times New Roman"/>
            </a:endParaRPr>
          </a:p>
        </p:txBody>
      </p:sp>
      <p:sp>
        <p:nvSpPr>
          <p:cNvPr id="5" name="PlaceHolder 6"/>
          <p:cNvSpPr>
            <a:spLocks noGrp="1"/>
          </p:cNvSpPr>
          <p:nvPr>
            <p:ph type="sldNum"/>
          </p:nvPr>
        </p:nvSpPr>
        <p:spPr>
          <a:xfrm>
            <a:off x="8531640" y="5649120"/>
            <a:ext cx="548280" cy="396000"/>
          </a:xfrm>
          <a:prstGeom prst="rect">
            <a:avLst/>
          </a:prstGeom>
        </p:spPr>
        <p:txBody>
          <a:bodyPr lIns="0" tIns="0" rIns="0" bIns="0" anchor="ctr">
            <a:noAutofit/>
          </a:bodyPr>
          <a:lstStyle/>
          <a:p>
            <a:pPr algn="ctr">
              <a:lnSpc>
                <a:spcPct val="100000"/>
              </a:lnSpc>
            </a:pPr>
            <a:fld id="{B69AF4C1-A1C8-479D-BE25-182F66285464}" type="slidenum">
              <a:rPr lang="fr-FR" sz="1800" b="0" strike="noStrike" spc="-1">
                <a:solidFill>
                  <a:srgbClr val="FFFFFF"/>
                </a:solidFill>
                <a:latin typeface="Calibri"/>
              </a:rPr>
              <a:pPr algn="ctr">
                <a:lnSpc>
                  <a:spcPct val="100000"/>
                </a:lnSpc>
              </a:pPr>
              <a:t>‹#›</a:t>
            </a:fld>
            <a:endParaRPr lang="fr-FR" sz="1800" b="0" strike="noStrike" spc="-1">
              <a:latin typeface="Times New Roman"/>
            </a:endParaRPr>
          </a:p>
        </p:txBody>
      </p:sp>
      <p:sp>
        <p:nvSpPr>
          <p:cNvPr id="6" name="PlaceHolder 7"/>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2200" b="0" strike="noStrike" spc="-1">
                <a:solidFill>
                  <a:srgbClr val="000000"/>
                </a:solidFill>
                <a:latin typeface="Calibri"/>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Calibri"/>
              </a:rPr>
              <a:t>Second niveau de plan</a:t>
            </a:r>
          </a:p>
          <a:p>
            <a:pPr marL="1296000" lvl="2" indent="-288000">
              <a:spcBef>
                <a:spcPts val="850"/>
              </a:spcBef>
              <a:buClr>
                <a:srgbClr val="000000"/>
              </a:buClr>
              <a:buSzPct val="45000"/>
              <a:buFont typeface="Wingdings" charset="2"/>
              <a:buChar char=""/>
            </a:pPr>
            <a:r>
              <a:rPr lang="fr-FR" sz="1600" b="0" strike="noStrike" spc="-1">
                <a:solidFill>
                  <a:srgbClr val="000000"/>
                </a:solidFill>
                <a:latin typeface="Calibri"/>
              </a:rPr>
              <a:t>Troisième niveau de plan</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Calibri"/>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Calibri"/>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Calibri"/>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 name="CustomShape 1"/>
          <p:cNvSpPr/>
          <p:nvPr/>
        </p:nvSpPr>
        <p:spPr>
          <a:xfrm>
            <a:off x="8458200" y="0"/>
            <a:ext cx="685440" cy="6857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44" name="CustomShape 2"/>
          <p:cNvSpPr/>
          <p:nvPr/>
        </p:nvSpPr>
        <p:spPr>
          <a:xfrm>
            <a:off x="8458200" y="5486400"/>
            <a:ext cx="685440" cy="685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45" name="PlaceHolder 3"/>
          <p:cNvSpPr>
            <a:spLocks noGrp="1"/>
          </p:cNvSpPr>
          <p:nvPr>
            <p:ph type="title"/>
          </p:nvPr>
        </p:nvSpPr>
        <p:spPr>
          <a:xfrm>
            <a:off x="457200" y="274680"/>
            <a:ext cx="7619760" cy="1142640"/>
          </a:xfrm>
          <a:prstGeom prst="rect">
            <a:avLst/>
          </a:prstGeom>
        </p:spPr>
        <p:txBody>
          <a:bodyPr anchor="ctr">
            <a:noAutofit/>
          </a:bodyPr>
          <a:lstStyle/>
          <a:p>
            <a:pPr>
              <a:lnSpc>
                <a:spcPct val="100000"/>
              </a:lnSpc>
            </a:pPr>
            <a:r>
              <a:rPr lang="fr-FR" sz="4600" b="0" strike="noStrike" spc="-100">
                <a:solidFill>
                  <a:srgbClr val="242852"/>
                </a:solidFill>
                <a:latin typeface="Cambria"/>
              </a:rPr>
              <a:t>Modifiez le style du titre</a:t>
            </a:r>
            <a:endParaRPr lang="fr-FR" sz="4600" b="0" strike="noStrike" spc="-1">
              <a:solidFill>
                <a:srgbClr val="000000"/>
              </a:solidFill>
              <a:latin typeface="Calibri"/>
            </a:endParaRPr>
          </a:p>
        </p:txBody>
      </p:sp>
      <p:sp>
        <p:nvSpPr>
          <p:cNvPr id="46" name="PlaceHolder 4"/>
          <p:cNvSpPr>
            <a:spLocks noGrp="1"/>
          </p:cNvSpPr>
          <p:nvPr>
            <p:ph type="body"/>
          </p:nvPr>
        </p:nvSpPr>
        <p:spPr>
          <a:xfrm>
            <a:off x="457200" y="1600200"/>
            <a:ext cx="7619760" cy="4800240"/>
          </a:xfrm>
          <a:prstGeom prst="rect">
            <a:avLst/>
          </a:prstGeom>
        </p:spPr>
        <p:txBody>
          <a:bodyPr>
            <a:noAutofit/>
          </a:bodyPr>
          <a:lstStyle/>
          <a:p>
            <a:pPr marL="343080" indent="-228240">
              <a:lnSpc>
                <a:spcPct val="100000"/>
              </a:lnSpc>
              <a:spcBef>
                <a:spcPts val="439"/>
              </a:spcBef>
              <a:buClr>
                <a:srgbClr val="629DD1"/>
              </a:buClr>
              <a:buFont typeface="Arial"/>
              <a:buChar char="•"/>
            </a:pPr>
            <a:r>
              <a:rPr lang="fr-FR" sz="2200" b="0" strike="noStrike" spc="-1">
                <a:solidFill>
                  <a:srgbClr val="000000"/>
                </a:solidFill>
                <a:latin typeface="Calibri"/>
              </a:rPr>
              <a:t>Modifiez les styles du texte du masque</a:t>
            </a:r>
          </a:p>
          <a:p>
            <a:pPr marL="640080" lvl="1" indent="-228240">
              <a:lnSpc>
                <a:spcPct val="100000"/>
              </a:lnSpc>
              <a:spcBef>
                <a:spcPts val="400"/>
              </a:spcBef>
              <a:buClr>
                <a:srgbClr val="297FD5"/>
              </a:buClr>
              <a:buFont typeface="Arial"/>
              <a:buChar char="•"/>
            </a:pPr>
            <a:r>
              <a:rPr lang="fr-FR" sz="2000" b="0" strike="noStrike" spc="-1">
                <a:solidFill>
                  <a:srgbClr val="000000"/>
                </a:solidFill>
                <a:latin typeface="Calibri"/>
              </a:rPr>
              <a:t>Deuxième niveau</a:t>
            </a:r>
          </a:p>
          <a:p>
            <a:pPr marL="1005840" lvl="2" indent="-228240">
              <a:lnSpc>
                <a:spcPct val="100000"/>
              </a:lnSpc>
              <a:spcBef>
                <a:spcPts val="360"/>
              </a:spcBef>
              <a:buClr>
                <a:srgbClr val="7F8FA9"/>
              </a:buClr>
              <a:buFont typeface="Arial"/>
              <a:buChar char="•"/>
            </a:pPr>
            <a:r>
              <a:rPr lang="fr-FR" sz="1800" b="0" strike="noStrike" spc="-1">
                <a:solidFill>
                  <a:srgbClr val="000000"/>
                </a:solidFill>
                <a:latin typeface="Calibri"/>
              </a:rPr>
              <a:t>Troisième niveau</a:t>
            </a:r>
          </a:p>
          <a:p>
            <a:pPr marL="1280160" lvl="3" indent="-228240">
              <a:lnSpc>
                <a:spcPct val="100000"/>
              </a:lnSpc>
              <a:spcBef>
                <a:spcPts val="320"/>
              </a:spcBef>
              <a:buClr>
                <a:srgbClr val="4A66AC"/>
              </a:buClr>
              <a:buFont typeface="Arial"/>
              <a:buChar char="•"/>
            </a:pPr>
            <a:r>
              <a:rPr lang="fr-FR" sz="1600" b="0" strike="noStrike" spc="-1">
                <a:solidFill>
                  <a:srgbClr val="000000"/>
                </a:solidFill>
                <a:latin typeface="Calibri"/>
              </a:rPr>
              <a:t>Quatrième niveau</a:t>
            </a:r>
          </a:p>
          <a:p>
            <a:pPr marL="1554480" lvl="4" indent="-228240">
              <a:lnSpc>
                <a:spcPct val="100000"/>
              </a:lnSpc>
              <a:spcBef>
                <a:spcPts val="281"/>
              </a:spcBef>
              <a:buClr>
                <a:srgbClr val="5AA2AE"/>
              </a:buClr>
              <a:buFont typeface="Arial"/>
              <a:buChar char="•"/>
            </a:pPr>
            <a:r>
              <a:rPr lang="fr-FR" sz="1400" b="0" strike="noStrike" spc="-1">
                <a:solidFill>
                  <a:srgbClr val="000000"/>
                </a:solidFill>
                <a:latin typeface="Calibri"/>
              </a:rPr>
              <a:t>Cinquième niveau</a:t>
            </a:r>
          </a:p>
        </p:txBody>
      </p:sp>
      <p:sp>
        <p:nvSpPr>
          <p:cNvPr id="47" name="PlaceHolder 5"/>
          <p:cNvSpPr>
            <a:spLocks noGrp="1"/>
          </p:cNvSpPr>
          <p:nvPr>
            <p:ph type="dt"/>
          </p:nvPr>
        </p:nvSpPr>
        <p:spPr>
          <a:xfrm rot="16200000">
            <a:off x="7551360" y="1646280"/>
            <a:ext cx="2437920" cy="365400"/>
          </a:xfrm>
          <a:prstGeom prst="rect">
            <a:avLst/>
          </a:prstGeom>
        </p:spPr>
        <p:txBody>
          <a:bodyPr anchor="ctr">
            <a:noAutofit/>
          </a:bodyPr>
          <a:lstStyle/>
          <a:p>
            <a:pPr>
              <a:lnSpc>
                <a:spcPct val="100000"/>
              </a:lnSpc>
            </a:pPr>
            <a:fld id="{2232F11F-D023-4267-9BE3-73AEE09D67E9}" type="datetime">
              <a:rPr lang="fr-FR" sz="1200" b="0" strike="noStrike" spc="-1">
                <a:solidFill>
                  <a:srgbClr val="ACCBF9"/>
                </a:solidFill>
                <a:latin typeface="Calibri"/>
              </a:rPr>
              <a:pPr>
                <a:lnSpc>
                  <a:spcPct val="100000"/>
                </a:lnSpc>
              </a:pPr>
              <a:t>22/06/2023</a:t>
            </a:fld>
            <a:endParaRPr lang="fr-FR" sz="1200" b="0" strike="noStrike" spc="-1">
              <a:latin typeface="Times New Roman"/>
            </a:endParaRPr>
          </a:p>
        </p:txBody>
      </p:sp>
      <p:sp>
        <p:nvSpPr>
          <p:cNvPr id="48" name="PlaceHolder 6"/>
          <p:cNvSpPr>
            <a:spLocks noGrp="1"/>
          </p:cNvSpPr>
          <p:nvPr>
            <p:ph type="ftr"/>
          </p:nvPr>
        </p:nvSpPr>
        <p:spPr>
          <a:xfrm rot="16200000">
            <a:off x="7587000" y="4048920"/>
            <a:ext cx="2367000" cy="365400"/>
          </a:xfrm>
          <a:prstGeom prst="rect">
            <a:avLst/>
          </a:prstGeom>
        </p:spPr>
        <p:txBody>
          <a:bodyPr anchor="ctr">
            <a:noAutofit/>
          </a:bodyPr>
          <a:lstStyle/>
          <a:p>
            <a:endParaRPr lang="fr-FR" sz="2400" b="0" strike="noStrike" spc="-1">
              <a:latin typeface="Times New Roman"/>
            </a:endParaRPr>
          </a:p>
        </p:txBody>
      </p:sp>
      <p:sp>
        <p:nvSpPr>
          <p:cNvPr id="49" name="PlaceHolder 7"/>
          <p:cNvSpPr>
            <a:spLocks noGrp="1"/>
          </p:cNvSpPr>
          <p:nvPr>
            <p:ph type="sldNum"/>
          </p:nvPr>
        </p:nvSpPr>
        <p:spPr>
          <a:xfrm>
            <a:off x="8531640" y="5649120"/>
            <a:ext cx="548280" cy="396000"/>
          </a:xfrm>
          <a:prstGeom prst="rect">
            <a:avLst/>
          </a:prstGeom>
        </p:spPr>
        <p:txBody>
          <a:bodyPr lIns="0" tIns="0" rIns="0" bIns="0" anchor="ctr">
            <a:noAutofit/>
          </a:bodyPr>
          <a:lstStyle/>
          <a:p>
            <a:pPr algn="ctr">
              <a:lnSpc>
                <a:spcPct val="100000"/>
              </a:lnSpc>
            </a:pPr>
            <a:fld id="{9AF9CA48-2688-4167-80C9-C277154C145E}" type="slidenum">
              <a:rPr lang="fr-FR" sz="1800" b="0" strike="noStrike" spc="-1">
                <a:solidFill>
                  <a:srgbClr val="FFFFFF"/>
                </a:solidFill>
                <a:latin typeface="Calibri"/>
              </a:rPr>
              <a:pPr algn="ctr">
                <a:lnSpc>
                  <a:spcPct val="100000"/>
                </a:lnSpc>
              </a:pPr>
              <a:t>‹#›</a:t>
            </a:fld>
            <a:endParaRPr lang="fr-FR" sz="18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6" name="CustomShape 1"/>
          <p:cNvSpPr/>
          <p:nvPr/>
        </p:nvSpPr>
        <p:spPr>
          <a:xfrm>
            <a:off x="8458200" y="0"/>
            <a:ext cx="685440" cy="6857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87" name="CustomShape 2"/>
          <p:cNvSpPr/>
          <p:nvPr/>
        </p:nvSpPr>
        <p:spPr>
          <a:xfrm>
            <a:off x="8458200" y="5486400"/>
            <a:ext cx="685440" cy="685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88" name="PlaceHolder 3"/>
          <p:cNvSpPr>
            <a:spLocks noGrp="1"/>
          </p:cNvSpPr>
          <p:nvPr>
            <p:ph type="title"/>
          </p:nvPr>
        </p:nvSpPr>
        <p:spPr>
          <a:xfrm>
            <a:off x="457200" y="274680"/>
            <a:ext cx="7619760" cy="1142640"/>
          </a:xfrm>
          <a:prstGeom prst="rect">
            <a:avLst/>
          </a:prstGeom>
        </p:spPr>
        <p:txBody>
          <a:bodyPr anchor="ctr">
            <a:noAutofit/>
          </a:bodyPr>
          <a:lstStyle/>
          <a:p>
            <a:pPr>
              <a:lnSpc>
                <a:spcPct val="100000"/>
              </a:lnSpc>
            </a:pPr>
            <a:r>
              <a:rPr lang="fr-FR" sz="4600" b="0" strike="noStrike" spc="-100">
                <a:solidFill>
                  <a:srgbClr val="242852"/>
                </a:solidFill>
                <a:latin typeface="Cambria"/>
              </a:rPr>
              <a:t>Modifiez le style du titre</a:t>
            </a:r>
            <a:endParaRPr lang="fr-FR" sz="4600" b="0" strike="noStrike" spc="-1">
              <a:solidFill>
                <a:srgbClr val="000000"/>
              </a:solidFill>
              <a:latin typeface="Calibri"/>
            </a:endParaRPr>
          </a:p>
        </p:txBody>
      </p:sp>
      <p:sp>
        <p:nvSpPr>
          <p:cNvPr id="89" name="PlaceHolder 4"/>
          <p:cNvSpPr>
            <a:spLocks noGrp="1"/>
          </p:cNvSpPr>
          <p:nvPr>
            <p:ph type="body"/>
          </p:nvPr>
        </p:nvSpPr>
        <p:spPr>
          <a:xfrm>
            <a:off x="457200" y="1536120"/>
            <a:ext cx="3657240" cy="4590000"/>
          </a:xfrm>
          <a:prstGeom prst="rect">
            <a:avLst/>
          </a:prstGeom>
        </p:spPr>
        <p:txBody>
          <a:bodyPr>
            <a:noAutofit/>
          </a:bodyPr>
          <a:lstStyle/>
          <a:p>
            <a:pPr marL="343080" indent="-228240">
              <a:lnSpc>
                <a:spcPct val="100000"/>
              </a:lnSpc>
              <a:spcBef>
                <a:spcPts val="561"/>
              </a:spcBef>
              <a:buClr>
                <a:srgbClr val="629DD1"/>
              </a:buClr>
              <a:buFont typeface="Arial"/>
              <a:buChar char="•"/>
            </a:pPr>
            <a:r>
              <a:rPr lang="fr-FR" sz="2800" b="0" strike="noStrike" spc="-1">
                <a:solidFill>
                  <a:srgbClr val="000000"/>
                </a:solidFill>
                <a:latin typeface="Calibri"/>
              </a:rPr>
              <a:t>Modifiez les styles du texte du masque</a:t>
            </a:r>
          </a:p>
          <a:p>
            <a:pPr marL="640080" lvl="1" indent="-228240">
              <a:lnSpc>
                <a:spcPct val="100000"/>
              </a:lnSpc>
              <a:spcBef>
                <a:spcPts val="479"/>
              </a:spcBef>
              <a:buClr>
                <a:srgbClr val="297FD5"/>
              </a:buClr>
              <a:buFont typeface="Arial"/>
              <a:buChar char="•"/>
            </a:pPr>
            <a:r>
              <a:rPr lang="fr-FR" sz="2400" b="0" strike="noStrike" spc="-1">
                <a:solidFill>
                  <a:srgbClr val="000000"/>
                </a:solidFill>
                <a:latin typeface="Calibri"/>
              </a:rPr>
              <a:t>Deuxième niveau</a:t>
            </a:r>
          </a:p>
          <a:p>
            <a:pPr marL="1005840" lvl="2" indent="-228240">
              <a:lnSpc>
                <a:spcPct val="100000"/>
              </a:lnSpc>
              <a:spcBef>
                <a:spcPts val="400"/>
              </a:spcBef>
              <a:buClr>
                <a:srgbClr val="7F8FA9"/>
              </a:buClr>
              <a:buFont typeface="Arial"/>
              <a:buChar char="•"/>
            </a:pPr>
            <a:r>
              <a:rPr lang="fr-FR" sz="2000" b="0" strike="noStrike" spc="-1">
                <a:solidFill>
                  <a:srgbClr val="000000"/>
                </a:solidFill>
                <a:latin typeface="Calibri"/>
              </a:rPr>
              <a:t>Troisième niveau</a:t>
            </a:r>
          </a:p>
          <a:p>
            <a:pPr marL="1280160" lvl="3" indent="-228240">
              <a:lnSpc>
                <a:spcPct val="100000"/>
              </a:lnSpc>
              <a:spcBef>
                <a:spcPts val="360"/>
              </a:spcBef>
              <a:buClr>
                <a:srgbClr val="4A66AC"/>
              </a:buClr>
              <a:buFont typeface="Arial"/>
              <a:buChar char="•"/>
            </a:pPr>
            <a:r>
              <a:rPr lang="fr-FR" sz="1800" b="0" strike="noStrike" spc="-1">
                <a:solidFill>
                  <a:srgbClr val="000000"/>
                </a:solidFill>
                <a:latin typeface="Calibri"/>
              </a:rPr>
              <a:t>Quatrième niveau</a:t>
            </a:r>
          </a:p>
          <a:p>
            <a:pPr marL="1554480" lvl="4" indent="-228240">
              <a:lnSpc>
                <a:spcPct val="100000"/>
              </a:lnSpc>
              <a:spcBef>
                <a:spcPts val="360"/>
              </a:spcBef>
              <a:buClr>
                <a:srgbClr val="5AA2AE"/>
              </a:buClr>
              <a:buFont typeface="Arial"/>
              <a:buChar char="•"/>
            </a:pPr>
            <a:r>
              <a:rPr lang="fr-FR" sz="1800" b="0" strike="noStrike" spc="-1">
                <a:solidFill>
                  <a:srgbClr val="000000"/>
                </a:solidFill>
                <a:latin typeface="Calibri"/>
              </a:rPr>
              <a:t>Cinquième niveau</a:t>
            </a:r>
          </a:p>
        </p:txBody>
      </p:sp>
      <p:sp>
        <p:nvSpPr>
          <p:cNvPr id="90" name="PlaceHolder 5"/>
          <p:cNvSpPr>
            <a:spLocks noGrp="1"/>
          </p:cNvSpPr>
          <p:nvPr>
            <p:ph type="body"/>
          </p:nvPr>
        </p:nvSpPr>
        <p:spPr>
          <a:xfrm>
            <a:off x="4419720" y="1536120"/>
            <a:ext cx="3657240" cy="4590000"/>
          </a:xfrm>
          <a:prstGeom prst="rect">
            <a:avLst/>
          </a:prstGeom>
        </p:spPr>
        <p:txBody>
          <a:bodyPr>
            <a:noAutofit/>
          </a:bodyPr>
          <a:lstStyle/>
          <a:p>
            <a:pPr marL="343080" indent="-228240">
              <a:lnSpc>
                <a:spcPct val="100000"/>
              </a:lnSpc>
              <a:spcBef>
                <a:spcPts val="561"/>
              </a:spcBef>
              <a:buClr>
                <a:srgbClr val="629DD1"/>
              </a:buClr>
              <a:buFont typeface="Arial"/>
              <a:buChar char="•"/>
            </a:pPr>
            <a:r>
              <a:rPr lang="fr-FR" sz="2800" b="0" strike="noStrike" spc="-1">
                <a:solidFill>
                  <a:srgbClr val="000000"/>
                </a:solidFill>
                <a:latin typeface="Calibri"/>
              </a:rPr>
              <a:t>Modifiez les styles du texte du masque</a:t>
            </a:r>
          </a:p>
          <a:p>
            <a:pPr marL="640080" lvl="1" indent="-228240">
              <a:lnSpc>
                <a:spcPct val="100000"/>
              </a:lnSpc>
              <a:spcBef>
                <a:spcPts val="479"/>
              </a:spcBef>
              <a:buClr>
                <a:srgbClr val="297FD5"/>
              </a:buClr>
              <a:buFont typeface="Arial"/>
              <a:buChar char="•"/>
            </a:pPr>
            <a:r>
              <a:rPr lang="fr-FR" sz="2400" b="0" strike="noStrike" spc="-1">
                <a:solidFill>
                  <a:srgbClr val="000000"/>
                </a:solidFill>
                <a:latin typeface="Calibri"/>
              </a:rPr>
              <a:t>Deuxième niveau</a:t>
            </a:r>
          </a:p>
          <a:p>
            <a:pPr marL="1005840" lvl="2" indent="-228240">
              <a:lnSpc>
                <a:spcPct val="100000"/>
              </a:lnSpc>
              <a:spcBef>
                <a:spcPts val="400"/>
              </a:spcBef>
              <a:buClr>
                <a:srgbClr val="7F8FA9"/>
              </a:buClr>
              <a:buFont typeface="Arial"/>
              <a:buChar char="•"/>
            </a:pPr>
            <a:r>
              <a:rPr lang="fr-FR" sz="2000" b="0" strike="noStrike" spc="-1">
                <a:solidFill>
                  <a:srgbClr val="000000"/>
                </a:solidFill>
                <a:latin typeface="Calibri"/>
              </a:rPr>
              <a:t>Troisième niveau</a:t>
            </a:r>
          </a:p>
          <a:p>
            <a:pPr marL="1280160" lvl="3" indent="-228240">
              <a:lnSpc>
                <a:spcPct val="100000"/>
              </a:lnSpc>
              <a:spcBef>
                <a:spcPts val="360"/>
              </a:spcBef>
              <a:buClr>
                <a:srgbClr val="4A66AC"/>
              </a:buClr>
              <a:buFont typeface="Arial"/>
              <a:buChar char="•"/>
            </a:pPr>
            <a:r>
              <a:rPr lang="fr-FR" sz="1800" b="0" strike="noStrike" spc="-1">
                <a:solidFill>
                  <a:srgbClr val="000000"/>
                </a:solidFill>
                <a:latin typeface="Calibri"/>
              </a:rPr>
              <a:t>Quatrième niveau</a:t>
            </a:r>
          </a:p>
          <a:p>
            <a:pPr marL="1554480" lvl="4" indent="-228240">
              <a:lnSpc>
                <a:spcPct val="100000"/>
              </a:lnSpc>
              <a:spcBef>
                <a:spcPts val="360"/>
              </a:spcBef>
              <a:buClr>
                <a:srgbClr val="5AA2AE"/>
              </a:buClr>
              <a:buFont typeface="Arial"/>
              <a:buChar char="•"/>
            </a:pPr>
            <a:r>
              <a:rPr lang="fr-FR" sz="1800" b="0" strike="noStrike" spc="-1">
                <a:solidFill>
                  <a:srgbClr val="000000"/>
                </a:solidFill>
                <a:latin typeface="Calibri"/>
              </a:rPr>
              <a:t>Cinquième niveau</a:t>
            </a:r>
          </a:p>
        </p:txBody>
      </p:sp>
      <p:sp>
        <p:nvSpPr>
          <p:cNvPr id="91" name="PlaceHolder 6"/>
          <p:cNvSpPr>
            <a:spLocks noGrp="1"/>
          </p:cNvSpPr>
          <p:nvPr>
            <p:ph type="dt"/>
          </p:nvPr>
        </p:nvSpPr>
        <p:spPr>
          <a:xfrm rot="16200000">
            <a:off x="7551360" y="1646280"/>
            <a:ext cx="2437920" cy="365400"/>
          </a:xfrm>
          <a:prstGeom prst="rect">
            <a:avLst/>
          </a:prstGeom>
        </p:spPr>
        <p:txBody>
          <a:bodyPr anchor="ctr">
            <a:noAutofit/>
          </a:bodyPr>
          <a:lstStyle/>
          <a:p>
            <a:pPr>
              <a:lnSpc>
                <a:spcPct val="100000"/>
              </a:lnSpc>
            </a:pPr>
            <a:fld id="{9BB623A3-397C-433B-9F71-90624D5E6BAB}" type="datetime">
              <a:rPr lang="fr-FR" sz="1200" b="0" strike="noStrike" spc="-1">
                <a:solidFill>
                  <a:srgbClr val="ACCBF9"/>
                </a:solidFill>
                <a:latin typeface="Calibri"/>
              </a:rPr>
              <a:pPr>
                <a:lnSpc>
                  <a:spcPct val="100000"/>
                </a:lnSpc>
              </a:pPr>
              <a:t>22/06/2023</a:t>
            </a:fld>
            <a:endParaRPr lang="fr-FR" sz="1200" b="0" strike="noStrike" spc="-1">
              <a:latin typeface="Times New Roman"/>
            </a:endParaRPr>
          </a:p>
        </p:txBody>
      </p:sp>
      <p:sp>
        <p:nvSpPr>
          <p:cNvPr id="92" name="PlaceHolder 7"/>
          <p:cNvSpPr>
            <a:spLocks noGrp="1"/>
          </p:cNvSpPr>
          <p:nvPr>
            <p:ph type="ftr"/>
          </p:nvPr>
        </p:nvSpPr>
        <p:spPr>
          <a:xfrm rot="16200000">
            <a:off x="7587000" y="4048920"/>
            <a:ext cx="2367000" cy="365400"/>
          </a:xfrm>
          <a:prstGeom prst="rect">
            <a:avLst/>
          </a:prstGeom>
        </p:spPr>
        <p:txBody>
          <a:bodyPr anchor="ctr">
            <a:noAutofit/>
          </a:bodyPr>
          <a:lstStyle/>
          <a:p>
            <a:endParaRPr lang="fr-FR" sz="2400" b="0" strike="noStrike" spc="-1">
              <a:latin typeface="Times New Roman"/>
            </a:endParaRPr>
          </a:p>
        </p:txBody>
      </p:sp>
      <p:sp>
        <p:nvSpPr>
          <p:cNvPr id="93" name="PlaceHolder 8"/>
          <p:cNvSpPr>
            <a:spLocks noGrp="1"/>
          </p:cNvSpPr>
          <p:nvPr>
            <p:ph type="sldNum"/>
          </p:nvPr>
        </p:nvSpPr>
        <p:spPr>
          <a:xfrm>
            <a:off x="8531640" y="5649120"/>
            <a:ext cx="548280" cy="396000"/>
          </a:xfrm>
          <a:prstGeom prst="rect">
            <a:avLst/>
          </a:prstGeom>
        </p:spPr>
        <p:txBody>
          <a:bodyPr lIns="0" tIns="0" rIns="0" bIns="0" anchor="ctr">
            <a:noAutofit/>
          </a:bodyPr>
          <a:lstStyle/>
          <a:p>
            <a:pPr algn="ctr">
              <a:lnSpc>
                <a:spcPct val="100000"/>
              </a:lnSpc>
            </a:pPr>
            <a:fld id="{3818B90F-C9B3-4449-8A47-0D7C0C54C26A}" type="slidenum">
              <a:rPr lang="fr-FR" sz="1800" b="0" strike="noStrike" spc="-1">
                <a:solidFill>
                  <a:srgbClr val="FFFFFF"/>
                </a:solidFill>
                <a:latin typeface="Calibri"/>
              </a:rPr>
              <a:pPr algn="ctr">
                <a:lnSpc>
                  <a:spcPct val="100000"/>
                </a:lnSpc>
              </a:pPr>
              <a:t>‹#›</a:t>
            </a:fld>
            <a:endParaRPr lang="fr-FR" sz="18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179512" y="908720"/>
            <a:ext cx="7679999" cy="4320000"/>
          </a:xfrm>
          <a:prstGeom prst="rect">
            <a:avLst/>
          </a:prstGeom>
        </p:spPr>
      </p:pic>
    </p:spTree>
    <p:extLst>
      <p:ext uri="{BB962C8B-B14F-4D97-AF65-F5344CB8AC3E}">
        <p14:creationId xmlns:p14="http://schemas.microsoft.com/office/powerpoint/2010/main" val="4053230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p:nvPr>
        </p:nvSpPr>
        <p:spPr>
          <a:xfrm>
            <a:off x="457200" y="476672"/>
            <a:ext cx="7571184" cy="5923768"/>
          </a:xfrm>
        </p:spPr>
        <p:txBody>
          <a:bodyPr>
            <a:normAutofit lnSpcReduction="10000"/>
          </a:bodyPr>
          <a:lstStyle/>
          <a:p>
            <a:r>
              <a:rPr lang="fr-FR" sz="2000" b="1" dirty="0" smtClean="0">
                <a:latin typeface="Calibri" panose="020F0502020204030204" pitchFamily="34" charset="0"/>
                <a:cs typeface="Calibri" panose="020F0502020204030204" pitchFamily="34" charset="0"/>
              </a:rPr>
              <a:t>Articles for bandages: </a:t>
            </a:r>
          </a:p>
          <a:p>
            <a:r>
              <a:rPr lang="fr-FR" sz="2000" dirty="0" smtClean="0">
                <a:latin typeface="Calibri" panose="020F0502020204030204" pitchFamily="34" charset="0"/>
                <a:cs typeface="Calibri" panose="020F0502020204030204" pitchFamily="34" charset="0"/>
              </a:rPr>
              <a:t>o </a:t>
            </a:r>
            <a:r>
              <a:rPr lang="fr-FR" sz="2000" dirty="0" err="1" smtClean="0">
                <a:latin typeface="Calibri" panose="020F0502020204030204" pitchFamily="34" charset="0"/>
                <a:cs typeface="Calibri" panose="020F0502020204030204" pitchFamily="34" charset="0"/>
              </a:rPr>
              <a:t>sterile</a:t>
            </a:r>
            <a:r>
              <a:rPr lang="fr-FR" sz="2000" dirty="0" smtClean="0">
                <a:latin typeface="Calibri" panose="020F0502020204030204" pitchFamily="34" charset="0"/>
                <a:cs typeface="Calibri" panose="020F0502020204030204" pitchFamily="34" charset="0"/>
              </a:rPr>
              <a:t> </a:t>
            </a:r>
            <a:r>
              <a:rPr lang="fr-FR" sz="2000" dirty="0" err="1" smtClean="0">
                <a:latin typeface="Calibri" panose="020F0502020204030204" pitchFamily="34" charset="0"/>
                <a:cs typeface="Calibri" panose="020F0502020204030204" pitchFamily="34" charset="0"/>
              </a:rPr>
              <a:t>adhesive</a:t>
            </a:r>
            <a:r>
              <a:rPr lang="fr-FR" sz="2000" dirty="0" smtClean="0">
                <a:latin typeface="Calibri" panose="020F0502020204030204" pitchFamily="34" charset="0"/>
                <a:cs typeface="Calibri" panose="020F0502020204030204" pitchFamily="34" charset="0"/>
              </a:rPr>
              <a:t> dressings </a:t>
            </a:r>
            <a:r>
              <a:rPr lang="fr-FR" sz="2000" dirty="0" err="1" smtClean="0">
                <a:latin typeface="Calibri" panose="020F0502020204030204" pitchFamily="34" charset="0"/>
                <a:cs typeface="Calibri" panose="020F0502020204030204" pitchFamily="34" charset="0"/>
              </a:rPr>
              <a:t>with</a:t>
            </a:r>
            <a:r>
              <a:rPr lang="fr-FR" sz="2000" dirty="0" smtClean="0">
                <a:latin typeface="Calibri" panose="020F0502020204030204" pitchFamily="34" charset="0"/>
                <a:cs typeface="Calibri" panose="020F0502020204030204" pitchFamily="34" charset="0"/>
              </a:rPr>
              <a:t> </a:t>
            </a:r>
            <a:r>
              <a:rPr lang="fr-FR" sz="2000" dirty="0" err="1" smtClean="0">
                <a:latin typeface="Calibri" panose="020F0502020204030204" pitchFamily="34" charset="0"/>
                <a:cs typeface="Calibri" panose="020F0502020204030204" pitchFamily="34" charset="0"/>
              </a:rPr>
              <a:t>integrated</a:t>
            </a:r>
            <a:r>
              <a:rPr lang="fr-FR" sz="2000" dirty="0" smtClean="0">
                <a:latin typeface="Calibri" panose="020F0502020204030204" pitchFamily="34" charset="0"/>
                <a:cs typeface="Calibri" panose="020F0502020204030204" pitchFamily="34" charset="0"/>
              </a:rPr>
              <a:t> pad ;</a:t>
            </a:r>
          </a:p>
          <a:p>
            <a:r>
              <a:rPr lang="fr-FR" sz="2000" dirty="0" smtClean="0">
                <a:latin typeface="Calibri" panose="020F0502020204030204" pitchFamily="34" charset="0"/>
                <a:cs typeface="Calibri" panose="020F0502020204030204" pitchFamily="34" charset="0"/>
              </a:rPr>
              <a:t>o </a:t>
            </a:r>
            <a:r>
              <a:rPr lang="fr-FR" sz="2000" dirty="0" err="1" smtClean="0">
                <a:latin typeface="Calibri" panose="020F0502020204030204" pitchFamily="34" charset="0"/>
                <a:cs typeface="Calibri" panose="020F0502020204030204" pitchFamily="34" charset="0"/>
              </a:rPr>
              <a:t>sterile</a:t>
            </a:r>
            <a:r>
              <a:rPr lang="fr-FR" sz="2000" dirty="0" smtClean="0">
                <a:latin typeface="Calibri" panose="020F0502020204030204" pitchFamily="34" charset="0"/>
                <a:cs typeface="Calibri" panose="020F0502020204030204" pitchFamily="34" charset="0"/>
              </a:rPr>
              <a:t> (</a:t>
            </a:r>
            <a:r>
              <a:rPr lang="fr-FR" sz="2000" dirty="0" err="1" smtClean="0">
                <a:latin typeface="Calibri" panose="020F0502020204030204" pitchFamily="34" charset="0"/>
                <a:cs typeface="Calibri" panose="020F0502020204030204" pitchFamily="34" charset="0"/>
              </a:rPr>
              <a:t>cotton</a:t>
            </a:r>
            <a:r>
              <a:rPr lang="fr-FR" sz="2000" dirty="0" smtClean="0">
                <a:latin typeface="Calibri" panose="020F0502020204030204" pitchFamily="34" charset="0"/>
                <a:cs typeface="Calibri" panose="020F0502020204030204" pitchFamily="34" charset="0"/>
              </a:rPr>
              <a:t> </a:t>
            </a:r>
            <a:r>
              <a:rPr lang="fr-FR" sz="2000" dirty="0" err="1" smtClean="0">
                <a:latin typeface="Calibri" panose="020F0502020204030204" pitchFamily="34" charset="0"/>
                <a:cs typeface="Calibri" panose="020F0502020204030204" pitchFamily="34" charset="0"/>
              </a:rPr>
              <a:t>wool</a:t>
            </a:r>
            <a:r>
              <a:rPr lang="fr-FR" sz="2000" dirty="0" smtClean="0">
                <a:latin typeface="Calibri" panose="020F0502020204030204" pitchFamily="34" charset="0"/>
                <a:cs typeface="Calibri" panose="020F0502020204030204" pitchFamily="34" charset="0"/>
              </a:rPr>
              <a:t>) </a:t>
            </a:r>
            <a:r>
              <a:rPr lang="fr-FR" sz="2000" dirty="0" err="1" smtClean="0">
                <a:latin typeface="Calibri" panose="020F0502020204030204" pitchFamily="34" charset="0"/>
                <a:cs typeface="Calibri" panose="020F0502020204030204" pitchFamily="34" charset="0"/>
              </a:rPr>
              <a:t>adhesive-edged</a:t>
            </a:r>
            <a:r>
              <a:rPr lang="fr-FR" sz="2000" dirty="0" smtClean="0">
                <a:latin typeface="Calibri" panose="020F0502020204030204" pitchFamily="34" charset="0"/>
                <a:cs typeface="Calibri" panose="020F0502020204030204" pitchFamily="34" charset="0"/>
              </a:rPr>
              <a:t> compresses; o </a:t>
            </a:r>
            <a:r>
              <a:rPr lang="fr-FR" sz="2000" dirty="0" err="1" smtClean="0">
                <a:latin typeface="Calibri" panose="020F0502020204030204" pitchFamily="34" charset="0"/>
                <a:cs typeface="Calibri" panose="020F0502020204030204" pitchFamily="34" charset="0"/>
              </a:rPr>
              <a:t>sterile</a:t>
            </a:r>
            <a:r>
              <a:rPr lang="fr-FR" sz="2000" dirty="0" smtClean="0">
                <a:latin typeface="Calibri" panose="020F0502020204030204" pitchFamily="34" charset="0"/>
                <a:cs typeface="Calibri" panose="020F0502020204030204" pitchFamily="34" charset="0"/>
              </a:rPr>
              <a:t> non-</a:t>
            </a:r>
            <a:r>
              <a:rPr lang="fr-FR" sz="2000" dirty="0" err="1" smtClean="0">
                <a:latin typeface="Calibri" panose="020F0502020204030204" pitchFamily="34" charset="0"/>
                <a:cs typeface="Calibri" panose="020F0502020204030204" pitchFamily="34" charset="0"/>
              </a:rPr>
              <a:t>adhesive</a:t>
            </a:r>
            <a:r>
              <a:rPr lang="fr-FR" sz="2000" dirty="0" smtClean="0">
                <a:latin typeface="Calibri" panose="020F0502020204030204" pitchFamily="34" charset="0"/>
                <a:cs typeface="Calibri" panose="020F0502020204030204" pitchFamily="34" charset="0"/>
              </a:rPr>
              <a:t> </a:t>
            </a:r>
            <a:r>
              <a:rPr lang="fr-FR" sz="2000" dirty="0" err="1" smtClean="0">
                <a:latin typeface="Calibri" panose="020F0502020204030204" pitchFamily="34" charset="0"/>
                <a:cs typeface="Calibri" panose="020F0502020204030204" pitchFamily="34" charset="0"/>
              </a:rPr>
              <a:t>cotton</a:t>
            </a:r>
            <a:r>
              <a:rPr lang="fr-FR" sz="2000" dirty="0" smtClean="0">
                <a:latin typeface="Calibri" panose="020F0502020204030204" pitchFamily="34" charset="0"/>
                <a:cs typeface="Calibri" panose="020F0502020204030204" pitchFamily="34" charset="0"/>
              </a:rPr>
              <a:t> </a:t>
            </a:r>
            <a:r>
              <a:rPr lang="fr-FR" sz="2000" dirty="0" err="1" smtClean="0">
                <a:latin typeface="Calibri" panose="020F0502020204030204" pitchFamily="34" charset="0"/>
                <a:cs typeface="Calibri" panose="020F0502020204030204" pitchFamily="34" charset="0"/>
              </a:rPr>
              <a:t>wool</a:t>
            </a:r>
            <a:r>
              <a:rPr lang="fr-FR" sz="2000" dirty="0" smtClean="0">
                <a:latin typeface="Calibri" panose="020F0502020204030204" pitchFamily="34" charset="0"/>
                <a:cs typeface="Calibri" panose="020F0502020204030204" pitchFamily="34" charset="0"/>
              </a:rPr>
              <a:t> compresses</a:t>
            </a:r>
          </a:p>
          <a:p>
            <a:r>
              <a:rPr lang="fr-FR" sz="2000" dirty="0" smtClean="0">
                <a:latin typeface="Calibri" panose="020F0502020204030204" pitchFamily="34" charset="0"/>
                <a:cs typeface="Calibri" panose="020F0502020204030204" pitchFamily="34" charset="0"/>
              </a:rPr>
              <a:t>o </a:t>
            </a:r>
            <a:r>
              <a:rPr lang="fr-FR" sz="2000" dirty="0" err="1" smtClean="0">
                <a:latin typeface="Calibri" panose="020F0502020204030204" pitchFamily="34" charset="0"/>
                <a:cs typeface="Calibri" panose="020F0502020204030204" pitchFamily="34" charset="0"/>
              </a:rPr>
              <a:t>sterile</a:t>
            </a:r>
            <a:r>
              <a:rPr lang="fr-FR" sz="2000" dirty="0" smtClean="0">
                <a:latin typeface="Calibri" panose="020F0502020204030204" pitchFamily="34" charset="0"/>
                <a:cs typeface="Calibri" panose="020F0502020204030204" pitchFamily="34" charset="0"/>
              </a:rPr>
              <a:t> non-</a:t>
            </a:r>
            <a:r>
              <a:rPr lang="fr-FR" sz="2000" dirty="0" err="1" smtClean="0">
                <a:latin typeface="Calibri" panose="020F0502020204030204" pitchFamily="34" charset="0"/>
                <a:cs typeface="Calibri" panose="020F0502020204030204" pitchFamily="34" charset="0"/>
              </a:rPr>
              <a:t>adherent</a:t>
            </a:r>
            <a:r>
              <a:rPr lang="fr-FR" sz="2000" dirty="0" smtClean="0">
                <a:latin typeface="Calibri" panose="020F0502020204030204" pitchFamily="34" charset="0"/>
                <a:cs typeface="Calibri" panose="020F0502020204030204" pitchFamily="34" charset="0"/>
              </a:rPr>
              <a:t> </a:t>
            </a:r>
            <a:r>
              <a:rPr lang="fr-FR" sz="2000" dirty="0" err="1" smtClean="0">
                <a:latin typeface="Calibri" panose="020F0502020204030204" pitchFamily="34" charset="0"/>
                <a:cs typeface="Calibri" panose="020F0502020204030204" pitchFamily="34" charset="0"/>
              </a:rPr>
              <a:t>cotton</a:t>
            </a:r>
            <a:r>
              <a:rPr lang="fr-FR" sz="2000" dirty="0" smtClean="0">
                <a:latin typeface="Calibri" panose="020F0502020204030204" pitchFamily="34" charset="0"/>
                <a:cs typeface="Calibri" panose="020F0502020204030204" pitchFamily="34" charset="0"/>
              </a:rPr>
              <a:t> </a:t>
            </a:r>
            <a:r>
              <a:rPr lang="fr-FR" sz="2000" dirty="0" err="1" smtClean="0">
                <a:latin typeface="Calibri" panose="020F0502020204030204" pitchFamily="34" charset="0"/>
                <a:cs typeface="Calibri" panose="020F0502020204030204" pitchFamily="34" charset="0"/>
              </a:rPr>
              <a:t>wool</a:t>
            </a:r>
            <a:r>
              <a:rPr lang="fr-FR" sz="2000" dirty="0" smtClean="0">
                <a:latin typeface="Calibri" panose="020F0502020204030204" pitchFamily="34" charset="0"/>
                <a:cs typeface="Calibri" panose="020F0502020204030204" pitchFamily="34" charset="0"/>
              </a:rPr>
              <a:t> pads</a:t>
            </a:r>
          </a:p>
          <a:p>
            <a:r>
              <a:rPr lang="fr-FR" sz="2000" dirty="0" smtClean="0">
                <a:latin typeface="Calibri" panose="020F0502020204030204" pitchFamily="34" charset="0"/>
                <a:cs typeface="Calibri" panose="020F0502020204030204" pitchFamily="34" charset="0"/>
              </a:rPr>
              <a:t>o non-</a:t>
            </a:r>
            <a:r>
              <a:rPr lang="fr-FR" sz="2000" dirty="0" err="1" smtClean="0">
                <a:latin typeface="Calibri" panose="020F0502020204030204" pitchFamily="34" charset="0"/>
                <a:cs typeface="Calibri" panose="020F0502020204030204" pitchFamily="34" charset="0"/>
              </a:rPr>
              <a:t>adherent</a:t>
            </a:r>
            <a:r>
              <a:rPr lang="fr-FR" sz="2000" dirty="0" smtClean="0">
                <a:latin typeface="Calibri" panose="020F0502020204030204" pitchFamily="34" charset="0"/>
                <a:cs typeface="Calibri" panose="020F0502020204030204" pitchFamily="34" charset="0"/>
              </a:rPr>
              <a:t> absorbent </a:t>
            </a:r>
            <a:r>
              <a:rPr lang="fr-FR" sz="2000" dirty="0" err="1" smtClean="0">
                <a:latin typeface="Calibri" panose="020F0502020204030204" pitchFamily="34" charset="0"/>
                <a:cs typeface="Calibri" panose="020F0502020204030204" pitchFamily="34" charset="0"/>
              </a:rPr>
              <a:t>sterile</a:t>
            </a:r>
            <a:r>
              <a:rPr lang="fr-FR" sz="2000" dirty="0" smtClean="0">
                <a:latin typeface="Calibri" panose="020F0502020204030204" pitchFamily="34" charset="0"/>
                <a:cs typeface="Calibri" panose="020F0502020204030204" pitchFamily="34" charset="0"/>
              </a:rPr>
              <a:t> dressings and pads for productive </a:t>
            </a:r>
            <a:r>
              <a:rPr lang="fr-FR" sz="2000" dirty="0" err="1" smtClean="0">
                <a:latin typeface="Calibri" panose="020F0502020204030204" pitchFamily="34" charset="0"/>
                <a:cs typeface="Calibri" panose="020F0502020204030204" pitchFamily="34" charset="0"/>
              </a:rPr>
              <a:t>wounds</a:t>
            </a:r>
            <a:r>
              <a:rPr lang="fr-FR" sz="2000" dirty="0" smtClean="0">
                <a:latin typeface="Calibri" panose="020F0502020204030204" pitchFamily="34" charset="0"/>
                <a:cs typeface="Calibri" panose="020F0502020204030204" pitchFamily="34" charset="0"/>
              </a:rPr>
              <a:t>;</a:t>
            </a:r>
          </a:p>
          <a:p>
            <a:r>
              <a:rPr lang="fr-FR" sz="2000" dirty="0" smtClean="0">
                <a:latin typeface="Calibri" panose="020F0502020204030204" pitchFamily="34" charset="0"/>
                <a:cs typeface="Calibri" panose="020F0502020204030204" pitchFamily="34" charset="0"/>
              </a:rPr>
              <a:t>o </a:t>
            </a:r>
            <a:r>
              <a:rPr lang="fr-FR" sz="2000" dirty="0" err="1" smtClean="0">
                <a:latin typeface="Calibri" panose="020F0502020204030204" pitchFamily="34" charset="0"/>
                <a:cs typeface="Calibri" panose="020F0502020204030204" pitchFamily="34" charset="0"/>
              </a:rPr>
              <a:t>sterile</a:t>
            </a:r>
            <a:r>
              <a:rPr lang="fr-FR" sz="2000" dirty="0" smtClean="0">
                <a:latin typeface="Calibri" panose="020F0502020204030204" pitchFamily="34" charset="0"/>
                <a:cs typeface="Calibri" panose="020F0502020204030204" pitchFamily="34" charset="0"/>
              </a:rPr>
              <a:t> non-</a:t>
            </a:r>
            <a:r>
              <a:rPr lang="fr-FR" sz="2000" dirty="0" err="1" smtClean="0">
                <a:latin typeface="Calibri" panose="020F0502020204030204" pitchFamily="34" charset="0"/>
                <a:cs typeface="Calibri" panose="020F0502020204030204" pitchFamily="34" charset="0"/>
              </a:rPr>
              <a:t>woven</a:t>
            </a:r>
            <a:r>
              <a:rPr lang="fr-FR" sz="2000" dirty="0" smtClean="0">
                <a:latin typeface="Calibri" panose="020F0502020204030204" pitchFamily="34" charset="0"/>
                <a:cs typeface="Calibri" panose="020F0502020204030204" pitchFamily="34" charset="0"/>
              </a:rPr>
              <a:t> compresses;</a:t>
            </a:r>
          </a:p>
          <a:p>
            <a:r>
              <a:rPr lang="fr-FR" sz="2000" dirty="0" smtClean="0">
                <a:latin typeface="Calibri" panose="020F0502020204030204" pitchFamily="34" charset="0"/>
                <a:cs typeface="Calibri" panose="020F0502020204030204" pitchFamily="34" charset="0"/>
              </a:rPr>
              <a:t>o </a:t>
            </a:r>
            <a:r>
              <a:rPr lang="fr-FR" sz="2000" dirty="0" err="1" smtClean="0">
                <a:latin typeface="Calibri" panose="020F0502020204030204" pitchFamily="34" charset="0"/>
                <a:cs typeface="Calibri" panose="020F0502020204030204" pitchFamily="34" charset="0"/>
              </a:rPr>
              <a:t>sterile</a:t>
            </a:r>
            <a:r>
              <a:rPr lang="fr-FR" sz="2000" dirty="0" smtClean="0">
                <a:latin typeface="Calibri" panose="020F0502020204030204" pitchFamily="34" charset="0"/>
                <a:cs typeface="Calibri" panose="020F0502020204030204" pitchFamily="34" charset="0"/>
              </a:rPr>
              <a:t> </a:t>
            </a:r>
            <a:r>
              <a:rPr lang="fr-FR" sz="2000" dirty="0" err="1" smtClean="0">
                <a:latin typeface="Calibri" panose="020F0502020204030204" pitchFamily="34" charset="0"/>
                <a:cs typeface="Calibri" panose="020F0502020204030204" pitchFamily="34" charset="0"/>
              </a:rPr>
              <a:t>hydrophilic</a:t>
            </a:r>
            <a:r>
              <a:rPr lang="fr-FR" sz="2000" dirty="0" smtClean="0">
                <a:latin typeface="Calibri" panose="020F0502020204030204" pitchFamily="34" charset="0"/>
                <a:cs typeface="Calibri" panose="020F0502020204030204" pitchFamily="34" charset="0"/>
              </a:rPr>
              <a:t> </a:t>
            </a:r>
            <a:r>
              <a:rPr lang="fr-FR" sz="2000" dirty="0" err="1" smtClean="0">
                <a:latin typeface="Calibri" panose="020F0502020204030204" pitchFamily="34" charset="0"/>
                <a:cs typeface="Calibri" panose="020F0502020204030204" pitchFamily="34" charset="0"/>
              </a:rPr>
              <a:t>gauze</a:t>
            </a:r>
            <a:r>
              <a:rPr lang="fr-FR" sz="2000" dirty="0" smtClean="0">
                <a:latin typeface="Calibri" panose="020F0502020204030204" pitchFamily="34" charset="0"/>
                <a:cs typeface="Calibri" panose="020F0502020204030204" pitchFamily="34" charset="0"/>
              </a:rPr>
              <a:t> pads;</a:t>
            </a:r>
          </a:p>
          <a:p>
            <a:r>
              <a:rPr lang="fr-FR" sz="2000" dirty="0" smtClean="0">
                <a:latin typeface="Calibri" panose="020F0502020204030204" pitchFamily="34" charset="0"/>
                <a:cs typeface="Calibri" panose="020F0502020204030204" pitchFamily="34" charset="0"/>
              </a:rPr>
              <a:t>o non-</a:t>
            </a:r>
            <a:r>
              <a:rPr lang="fr-FR" sz="2000" dirty="0" err="1" smtClean="0">
                <a:latin typeface="Calibri" panose="020F0502020204030204" pitchFamily="34" charset="0"/>
                <a:cs typeface="Calibri" panose="020F0502020204030204" pitchFamily="34" charset="0"/>
              </a:rPr>
              <a:t>sterile</a:t>
            </a:r>
            <a:r>
              <a:rPr lang="fr-FR" sz="2000" dirty="0" smtClean="0">
                <a:latin typeface="Calibri" panose="020F0502020204030204" pitchFamily="34" charset="0"/>
                <a:cs typeface="Calibri" panose="020F0502020204030204" pitchFamily="34" charset="0"/>
              </a:rPr>
              <a:t> </a:t>
            </a:r>
            <a:r>
              <a:rPr lang="fr-FR" sz="2000" dirty="0" err="1" smtClean="0">
                <a:latin typeface="Calibri" panose="020F0502020204030204" pitchFamily="34" charset="0"/>
                <a:cs typeface="Calibri" panose="020F0502020204030204" pitchFamily="34" charset="0"/>
              </a:rPr>
              <a:t>hydrophilic</a:t>
            </a:r>
            <a:r>
              <a:rPr lang="fr-FR" sz="2000" dirty="0" smtClean="0">
                <a:latin typeface="Calibri" panose="020F0502020204030204" pitchFamily="34" charset="0"/>
                <a:cs typeface="Calibri" panose="020F0502020204030204" pitchFamily="34" charset="0"/>
              </a:rPr>
              <a:t> </a:t>
            </a:r>
            <a:r>
              <a:rPr lang="fr-FR" sz="2000" dirty="0" err="1" smtClean="0">
                <a:latin typeface="Calibri" panose="020F0502020204030204" pitchFamily="34" charset="0"/>
                <a:cs typeface="Calibri" panose="020F0502020204030204" pitchFamily="34" charset="0"/>
              </a:rPr>
              <a:t>gauze</a:t>
            </a:r>
            <a:r>
              <a:rPr lang="fr-FR" sz="2000" dirty="0" smtClean="0">
                <a:latin typeface="Calibri" panose="020F0502020204030204" pitchFamily="34" charset="0"/>
                <a:cs typeface="Calibri" panose="020F0502020204030204" pitchFamily="34" charset="0"/>
              </a:rPr>
              <a:t>;</a:t>
            </a:r>
          </a:p>
          <a:p>
            <a:r>
              <a:rPr lang="fr-FR" sz="2000" dirty="0" smtClean="0">
                <a:latin typeface="Calibri" panose="020F0502020204030204" pitchFamily="34" charset="0"/>
                <a:cs typeface="Calibri" panose="020F0502020204030204" pitchFamily="34" charset="0"/>
              </a:rPr>
              <a:t>o Non-</a:t>
            </a:r>
            <a:r>
              <a:rPr lang="fr-FR" sz="2000" dirty="0" err="1" smtClean="0">
                <a:latin typeface="Calibri" panose="020F0502020204030204" pitchFamily="34" charset="0"/>
                <a:cs typeface="Calibri" panose="020F0502020204030204" pitchFamily="34" charset="0"/>
              </a:rPr>
              <a:t>sterile</a:t>
            </a:r>
            <a:r>
              <a:rPr lang="fr-FR" sz="2000" dirty="0" smtClean="0">
                <a:latin typeface="Calibri" panose="020F0502020204030204" pitchFamily="34" charset="0"/>
                <a:cs typeface="Calibri" panose="020F0502020204030204" pitchFamily="34" charset="0"/>
              </a:rPr>
              <a:t> </a:t>
            </a:r>
            <a:r>
              <a:rPr lang="fr-FR" sz="2000" dirty="0" err="1" smtClean="0">
                <a:latin typeface="Calibri" panose="020F0502020204030204" pitchFamily="34" charset="0"/>
                <a:cs typeface="Calibri" panose="020F0502020204030204" pitchFamily="34" charset="0"/>
              </a:rPr>
              <a:t>hydrophilic</a:t>
            </a:r>
            <a:r>
              <a:rPr lang="fr-FR" sz="2000" dirty="0" smtClean="0">
                <a:latin typeface="Calibri" panose="020F0502020204030204" pitchFamily="34" charset="0"/>
                <a:cs typeface="Calibri" panose="020F0502020204030204" pitchFamily="34" charset="0"/>
              </a:rPr>
              <a:t> </a:t>
            </a:r>
            <a:r>
              <a:rPr lang="fr-FR" sz="2000" dirty="0" err="1" smtClean="0">
                <a:latin typeface="Calibri" panose="020F0502020204030204" pitchFamily="34" charset="0"/>
                <a:cs typeface="Calibri" panose="020F0502020204030204" pitchFamily="34" charset="0"/>
              </a:rPr>
              <a:t>gauze</a:t>
            </a:r>
            <a:r>
              <a:rPr lang="fr-FR" sz="2000" dirty="0" smtClean="0">
                <a:latin typeface="Calibri" panose="020F0502020204030204" pitchFamily="34" charset="0"/>
                <a:cs typeface="Calibri" panose="020F0502020204030204" pitchFamily="34" charset="0"/>
              </a:rPr>
              <a:t> and non-</a:t>
            </a:r>
            <a:r>
              <a:rPr lang="fr-FR" sz="2000" dirty="0" err="1" smtClean="0">
                <a:latin typeface="Calibri" panose="020F0502020204030204" pitchFamily="34" charset="0"/>
                <a:cs typeface="Calibri" panose="020F0502020204030204" pitchFamily="34" charset="0"/>
              </a:rPr>
              <a:t>woven</a:t>
            </a:r>
            <a:r>
              <a:rPr lang="fr-FR" sz="2000" dirty="0" smtClean="0">
                <a:latin typeface="Calibri" panose="020F0502020204030204" pitchFamily="34" charset="0"/>
                <a:cs typeface="Calibri" panose="020F0502020204030204" pitchFamily="34" charset="0"/>
              </a:rPr>
              <a:t> non </a:t>
            </a:r>
            <a:r>
              <a:rPr lang="fr-FR" sz="2000" dirty="0" err="1" smtClean="0">
                <a:latin typeface="Calibri" panose="020F0502020204030204" pitchFamily="34" charset="0"/>
                <a:cs typeface="Calibri" panose="020F0502020204030204" pitchFamily="34" charset="0"/>
              </a:rPr>
              <a:t>sterile</a:t>
            </a:r>
            <a:r>
              <a:rPr lang="fr-FR" sz="2000" dirty="0" smtClean="0">
                <a:latin typeface="Calibri" panose="020F0502020204030204" pitchFamily="34" charset="0"/>
                <a:cs typeface="Calibri" panose="020F0502020204030204" pitchFamily="34" charset="0"/>
              </a:rPr>
              <a:t> compresses;</a:t>
            </a:r>
          </a:p>
          <a:p>
            <a:r>
              <a:rPr lang="fr-FR" sz="2000" dirty="0" smtClean="0">
                <a:latin typeface="Calibri" panose="020F0502020204030204" pitchFamily="34" charset="0"/>
                <a:cs typeface="Calibri" panose="020F0502020204030204" pitchFamily="34" charset="0"/>
              </a:rPr>
              <a:t>o Non-</a:t>
            </a:r>
            <a:r>
              <a:rPr lang="fr-FR" sz="2000" dirty="0" err="1" smtClean="0">
                <a:latin typeface="Calibri" panose="020F0502020204030204" pitchFamily="34" charset="0"/>
                <a:cs typeface="Calibri" panose="020F0502020204030204" pitchFamily="34" charset="0"/>
              </a:rPr>
              <a:t>sterile</a:t>
            </a:r>
            <a:r>
              <a:rPr lang="fr-FR" sz="2000" dirty="0" smtClean="0">
                <a:latin typeface="Calibri" panose="020F0502020204030204" pitchFamily="34" charset="0"/>
                <a:cs typeface="Calibri" panose="020F0502020204030204" pitchFamily="34" charset="0"/>
              </a:rPr>
              <a:t> </a:t>
            </a:r>
            <a:r>
              <a:rPr lang="fr-FR" sz="2000" dirty="0" err="1" smtClean="0">
                <a:latin typeface="Calibri" panose="020F0502020204030204" pitchFamily="34" charset="0"/>
                <a:cs typeface="Calibri" panose="020F0502020204030204" pitchFamily="34" charset="0"/>
              </a:rPr>
              <a:t>cotton</a:t>
            </a:r>
            <a:r>
              <a:rPr lang="fr-FR" sz="2000" dirty="0" smtClean="0">
                <a:latin typeface="Calibri" panose="020F0502020204030204" pitchFamily="34" charset="0"/>
                <a:cs typeface="Calibri" panose="020F0502020204030204" pitchFamily="34" charset="0"/>
              </a:rPr>
              <a:t> </a:t>
            </a:r>
            <a:r>
              <a:rPr lang="fr-FR" sz="2000" dirty="0" err="1" smtClean="0">
                <a:latin typeface="Calibri" panose="020F0502020204030204" pitchFamily="34" charset="0"/>
                <a:cs typeface="Calibri" panose="020F0502020204030204" pitchFamily="34" charset="0"/>
              </a:rPr>
              <a:t>wool</a:t>
            </a:r>
            <a:r>
              <a:rPr lang="fr-FR" sz="2000" dirty="0" smtClean="0">
                <a:latin typeface="Calibri" panose="020F0502020204030204" pitchFamily="34" charset="0"/>
                <a:cs typeface="Calibri" panose="020F0502020204030204" pitchFamily="34" charset="0"/>
              </a:rPr>
              <a:t>;</a:t>
            </a:r>
          </a:p>
          <a:p>
            <a:r>
              <a:rPr lang="fr-FR" sz="2000" dirty="0" smtClean="0">
                <a:latin typeface="Calibri" panose="020F0502020204030204" pitchFamily="34" charset="0"/>
                <a:cs typeface="Calibri" panose="020F0502020204030204" pitchFamily="34" charset="0"/>
              </a:rPr>
              <a:t>o </a:t>
            </a:r>
            <a:r>
              <a:rPr lang="fr-FR" sz="2000" dirty="0" err="1" smtClean="0">
                <a:latin typeface="Calibri" panose="020F0502020204030204" pitchFamily="34" charset="0"/>
                <a:cs typeface="Calibri" panose="020F0502020204030204" pitchFamily="34" charset="0"/>
              </a:rPr>
              <a:t>Surgical</a:t>
            </a:r>
            <a:r>
              <a:rPr lang="fr-FR" sz="2000" dirty="0" smtClean="0">
                <a:latin typeface="Calibri" panose="020F0502020204030204" pitchFamily="34" charset="0"/>
                <a:cs typeface="Calibri" panose="020F0502020204030204" pitchFamily="34" charset="0"/>
              </a:rPr>
              <a:t> cellulose </a:t>
            </a:r>
            <a:r>
              <a:rPr lang="fr-FR" sz="2000" dirty="0" err="1" smtClean="0">
                <a:latin typeface="Calibri" panose="020F0502020204030204" pitchFamily="34" charset="0"/>
                <a:cs typeface="Calibri" panose="020F0502020204030204" pitchFamily="34" charset="0"/>
              </a:rPr>
              <a:t>wadding</a:t>
            </a:r>
            <a:r>
              <a:rPr lang="fr-FR" sz="2000" dirty="0" smtClean="0">
                <a:latin typeface="Calibri" panose="020F0502020204030204" pitchFamily="34" charset="0"/>
                <a:cs typeface="Calibri" panose="020F0502020204030204" pitchFamily="34" charset="0"/>
              </a:rPr>
              <a:t>;</a:t>
            </a:r>
          </a:p>
          <a:p>
            <a:r>
              <a:rPr lang="fr-FR" sz="2000" dirty="0" smtClean="0">
                <a:latin typeface="Calibri" panose="020F0502020204030204" pitchFamily="34" charset="0"/>
                <a:cs typeface="Calibri" panose="020F0502020204030204" pitchFamily="34" charset="0"/>
              </a:rPr>
              <a:t>o </a:t>
            </a:r>
            <a:r>
              <a:rPr lang="fr-FR" sz="2000" dirty="0" err="1" smtClean="0">
                <a:latin typeface="Calibri" panose="020F0502020204030204" pitchFamily="34" charset="0"/>
                <a:cs typeface="Calibri" panose="020F0502020204030204" pitchFamily="34" charset="0"/>
              </a:rPr>
              <a:t>Elastic</a:t>
            </a:r>
            <a:r>
              <a:rPr lang="fr-FR" sz="2000" dirty="0" smtClean="0">
                <a:latin typeface="Calibri" panose="020F0502020204030204" pitchFamily="34" charset="0"/>
                <a:cs typeface="Calibri" panose="020F0502020204030204" pitchFamily="34" charset="0"/>
              </a:rPr>
              <a:t> and non-</a:t>
            </a:r>
            <a:r>
              <a:rPr lang="fr-FR" sz="2000" dirty="0" err="1" smtClean="0">
                <a:latin typeface="Calibri" panose="020F0502020204030204" pitchFamily="34" charset="0"/>
                <a:cs typeface="Calibri" panose="020F0502020204030204" pitchFamily="34" charset="0"/>
              </a:rPr>
              <a:t>elastic</a:t>
            </a:r>
            <a:r>
              <a:rPr lang="fr-FR" sz="2000" dirty="0" smtClean="0">
                <a:latin typeface="Calibri" panose="020F0502020204030204" pitchFamily="34" charset="0"/>
                <a:cs typeface="Calibri" panose="020F0502020204030204" pitchFamily="34" charset="0"/>
              </a:rPr>
              <a:t> </a:t>
            </a:r>
            <a:r>
              <a:rPr lang="fr-FR" sz="2000" dirty="0" err="1" smtClean="0">
                <a:latin typeface="Calibri" panose="020F0502020204030204" pitchFamily="34" charset="0"/>
                <a:cs typeface="Calibri" panose="020F0502020204030204" pitchFamily="34" charset="0"/>
              </a:rPr>
              <a:t>plasters</a:t>
            </a:r>
            <a:r>
              <a:rPr lang="fr-FR" sz="2000" dirty="0" smtClean="0">
                <a:latin typeface="Calibri" panose="020F0502020204030204" pitchFamily="34" charset="0"/>
                <a:cs typeface="Calibri" panose="020F0502020204030204" pitchFamily="34" charset="0"/>
              </a:rPr>
              <a:t>;</a:t>
            </a:r>
          </a:p>
          <a:p>
            <a:r>
              <a:rPr lang="fr-FR" sz="2000" dirty="0" smtClean="0">
                <a:latin typeface="Calibri" panose="020F0502020204030204" pitchFamily="34" charset="0"/>
                <a:cs typeface="Calibri" panose="020F0502020204030204" pitchFamily="34" charset="0"/>
              </a:rPr>
              <a:t>o </a:t>
            </a:r>
            <a:r>
              <a:rPr lang="fr-FR" sz="2000" dirty="0" err="1" smtClean="0">
                <a:latin typeface="Calibri" panose="020F0502020204030204" pitchFamily="34" charset="0"/>
                <a:cs typeface="Calibri" panose="020F0502020204030204" pitchFamily="34" charset="0"/>
              </a:rPr>
              <a:t>Tubular</a:t>
            </a:r>
            <a:r>
              <a:rPr lang="fr-FR" sz="2000" dirty="0" smtClean="0">
                <a:latin typeface="Calibri" panose="020F0502020204030204" pitchFamily="34" charset="0"/>
                <a:cs typeface="Calibri" panose="020F0502020204030204" pitchFamily="34" charset="0"/>
              </a:rPr>
              <a:t> nets and jerseys;</a:t>
            </a:r>
          </a:p>
          <a:p>
            <a:r>
              <a:rPr lang="fr-FR" sz="2000" dirty="0" smtClean="0">
                <a:latin typeface="Calibri" panose="020F0502020204030204" pitchFamily="34" charset="0"/>
                <a:cs typeface="Calibri" panose="020F0502020204030204" pitchFamily="34" charset="0"/>
              </a:rPr>
              <a:t>o </a:t>
            </a:r>
            <a:r>
              <a:rPr lang="fr-FR" sz="2000" dirty="0" err="1" smtClean="0">
                <a:latin typeface="Calibri" panose="020F0502020204030204" pitchFamily="34" charset="0"/>
                <a:cs typeface="Calibri" panose="020F0502020204030204" pitchFamily="34" charset="0"/>
              </a:rPr>
              <a:t>cotton</a:t>
            </a:r>
            <a:r>
              <a:rPr lang="fr-FR" sz="2000" dirty="0" smtClean="0">
                <a:latin typeface="Calibri" panose="020F0502020204030204" pitchFamily="34" charset="0"/>
                <a:cs typeface="Calibri" panose="020F0502020204030204" pitchFamily="34" charset="0"/>
              </a:rPr>
              <a:t> </a:t>
            </a:r>
            <a:r>
              <a:rPr lang="fr-FR" sz="2000" dirty="0" err="1" smtClean="0">
                <a:latin typeface="Calibri" panose="020F0502020204030204" pitchFamily="34" charset="0"/>
                <a:cs typeface="Calibri" panose="020F0502020204030204" pitchFamily="34" charset="0"/>
              </a:rPr>
              <a:t>crepe</a:t>
            </a:r>
            <a:r>
              <a:rPr lang="fr-FR" sz="2000" dirty="0" smtClean="0">
                <a:latin typeface="Calibri" panose="020F0502020204030204" pitchFamily="34" charset="0"/>
                <a:cs typeface="Calibri" panose="020F0502020204030204" pitchFamily="34" charset="0"/>
              </a:rPr>
              <a:t> </a:t>
            </a:r>
            <a:r>
              <a:rPr lang="fr-FR" sz="2000" dirty="0" err="1" smtClean="0">
                <a:latin typeface="Calibri" panose="020F0502020204030204" pitchFamily="34" charset="0"/>
                <a:cs typeface="Calibri" panose="020F0502020204030204" pitchFamily="34" charset="0"/>
              </a:rPr>
              <a:t>strips</a:t>
            </a:r>
            <a:r>
              <a:rPr lang="fr-FR" sz="2000" dirty="0" smtClean="0">
                <a:latin typeface="Calibri" panose="020F0502020204030204" pitchFamily="34" charset="0"/>
                <a:cs typeface="Calibri" panose="020F0502020204030204" pitchFamily="34" charset="0"/>
              </a:rPr>
              <a:t> </a:t>
            </a:r>
            <a:r>
              <a:rPr lang="fr-FR" sz="2000" dirty="0" err="1" smtClean="0">
                <a:latin typeface="Calibri" panose="020F0502020204030204" pitchFamily="34" charset="0"/>
                <a:cs typeface="Calibri" panose="020F0502020204030204" pitchFamily="34" charset="0"/>
              </a:rPr>
              <a:t>with</a:t>
            </a:r>
            <a:r>
              <a:rPr lang="fr-FR" sz="2000" dirty="0" smtClean="0">
                <a:latin typeface="Calibri" panose="020F0502020204030204" pitchFamily="34" charset="0"/>
                <a:cs typeface="Calibri" panose="020F0502020204030204" pitchFamily="34" charset="0"/>
              </a:rPr>
              <a:t> or </a:t>
            </a:r>
            <a:r>
              <a:rPr lang="fr-FR" sz="2000" dirty="0" err="1" smtClean="0">
                <a:latin typeface="Calibri" panose="020F0502020204030204" pitchFamily="34" charset="0"/>
                <a:cs typeface="Calibri" panose="020F0502020204030204" pitchFamily="34" charset="0"/>
              </a:rPr>
              <a:t>without</a:t>
            </a:r>
            <a:r>
              <a:rPr lang="fr-FR" sz="2000" dirty="0" smtClean="0">
                <a:latin typeface="Calibri" panose="020F0502020204030204" pitchFamily="34" charset="0"/>
                <a:cs typeface="Calibri" panose="020F0502020204030204" pitchFamily="34" charset="0"/>
              </a:rPr>
              <a:t> </a:t>
            </a:r>
            <a:r>
              <a:rPr lang="fr-FR" sz="2000" dirty="0" err="1" smtClean="0">
                <a:latin typeface="Calibri" panose="020F0502020204030204" pitchFamily="34" charset="0"/>
                <a:cs typeface="Calibri" panose="020F0502020204030204" pitchFamily="34" charset="0"/>
              </a:rPr>
              <a:t>elastomer</a:t>
            </a:r>
            <a:r>
              <a:rPr lang="fr-FR" sz="2000" dirty="0" smtClean="0">
                <a:latin typeface="Calibri" panose="020F0502020204030204" pitchFamily="34" charset="0"/>
                <a:cs typeface="Calibri" panose="020F0502020204030204" pitchFamily="34" charset="0"/>
              </a:rPr>
              <a:t>;</a:t>
            </a:r>
          </a:p>
          <a:p>
            <a:r>
              <a:rPr lang="fr-FR" sz="2000" dirty="0" smtClean="0">
                <a:latin typeface="Calibri" panose="020F0502020204030204" pitchFamily="34" charset="0"/>
                <a:cs typeface="Calibri" panose="020F0502020204030204" pitchFamily="34" charset="0"/>
              </a:rPr>
              <a:t>o </a:t>
            </a:r>
            <a:r>
              <a:rPr lang="fr-FR" sz="2000" dirty="0" err="1" smtClean="0">
                <a:latin typeface="Calibri" panose="020F0502020204030204" pitchFamily="34" charset="0"/>
                <a:cs typeface="Calibri" panose="020F0502020204030204" pitchFamily="34" charset="0"/>
              </a:rPr>
              <a:t>woven</a:t>
            </a:r>
            <a:r>
              <a:rPr lang="fr-FR" sz="2000" dirty="0" smtClean="0">
                <a:latin typeface="Calibri" panose="020F0502020204030204" pitchFamily="34" charset="0"/>
                <a:cs typeface="Calibri" panose="020F0502020204030204" pitchFamily="34" charset="0"/>
              </a:rPr>
              <a:t> or </a:t>
            </a:r>
            <a:r>
              <a:rPr lang="fr-FR" sz="2000" dirty="0" err="1" smtClean="0">
                <a:latin typeface="Calibri" panose="020F0502020204030204" pitchFamily="34" charset="0"/>
                <a:cs typeface="Calibri" panose="020F0502020204030204" pitchFamily="34" charset="0"/>
              </a:rPr>
              <a:t>knitted</a:t>
            </a:r>
            <a:r>
              <a:rPr lang="fr-FR" sz="2000" dirty="0" smtClean="0">
                <a:latin typeface="Calibri" panose="020F0502020204030204" pitchFamily="34" charset="0"/>
                <a:cs typeface="Calibri" panose="020F0502020204030204" pitchFamily="34" charset="0"/>
              </a:rPr>
              <a:t> stretch tapes</a:t>
            </a:r>
          </a:p>
          <a:p>
            <a:r>
              <a:rPr lang="fr-FR" sz="2000" dirty="0" smtClean="0">
                <a:latin typeface="Calibri" panose="020F0502020204030204" pitchFamily="34" charset="0"/>
                <a:cs typeface="Calibri" panose="020F0502020204030204" pitchFamily="34" charset="0"/>
              </a:rPr>
              <a:t>o </a:t>
            </a:r>
            <a:r>
              <a:rPr lang="fr-FR" sz="2000" dirty="0" err="1" smtClean="0">
                <a:latin typeface="Calibri" panose="020F0502020204030204" pitchFamily="34" charset="0"/>
                <a:cs typeface="Calibri" panose="020F0502020204030204" pitchFamily="34" charset="0"/>
              </a:rPr>
              <a:t>woolen</a:t>
            </a:r>
            <a:r>
              <a:rPr lang="fr-FR" sz="2000" dirty="0" smtClean="0">
                <a:latin typeface="Calibri" panose="020F0502020204030204" pitchFamily="34" charset="0"/>
                <a:cs typeface="Calibri" panose="020F0502020204030204" pitchFamily="34" charset="0"/>
              </a:rPr>
              <a:t> </a:t>
            </a:r>
            <a:r>
              <a:rPr lang="fr-FR" sz="2000" dirty="0" err="1" smtClean="0">
                <a:latin typeface="Calibri" panose="020F0502020204030204" pitchFamily="34" charset="0"/>
                <a:cs typeface="Calibri" panose="020F0502020204030204" pitchFamily="34" charset="0"/>
              </a:rPr>
              <a:t>crepe</a:t>
            </a:r>
            <a:r>
              <a:rPr lang="fr-FR" sz="2000" dirty="0" smtClean="0">
                <a:latin typeface="Calibri" panose="020F0502020204030204" pitchFamily="34" charset="0"/>
                <a:cs typeface="Calibri" panose="020F0502020204030204" pitchFamily="34" charset="0"/>
              </a:rPr>
              <a:t> tapes;</a:t>
            </a:r>
          </a:p>
          <a:p>
            <a:r>
              <a:rPr lang="fr-FR" sz="2000" dirty="0" smtClean="0">
                <a:latin typeface="Calibri" panose="020F0502020204030204" pitchFamily="34" charset="0"/>
                <a:cs typeface="Calibri" panose="020F0502020204030204" pitchFamily="34" charset="0"/>
              </a:rPr>
              <a:t>o </a:t>
            </a:r>
            <a:r>
              <a:rPr lang="fr-FR" sz="2000" dirty="0" err="1" smtClean="0">
                <a:latin typeface="Calibri" panose="020F0502020204030204" pitchFamily="34" charset="0"/>
                <a:cs typeface="Calibri" panose="020F0502020204030204" pitchFamily="34" charset="0"/>
              </a:rPr>
              <a:t>Sterile</a:t>
            </a:r>
            <a:r>
              <a:rPr lang="fr-FR" sz="2000" dirty="0" smtClean="0">
                <a:latin typeface="Calibri" panose="020F0502020204030204" pitchFamily="34" charset="0"/>
                <a:cs typeface="Calibri" panose="020F0502020204030204" pitchFamily="34" charset="0"/>
              </a:rPr>
              <a:t> </a:t>
            </a:r>
            <a:r>
              <a:rPr lang="fr-FR" sz="2000" dirty="0" err="1" smtClean="0">
                <a:latin typeface="Calibri" panose="020F0502020204030204" pitchFamily="34" charset="0"/>
                <a:cs typeface="Calibri" panose="020F0502020204030204" pitchFamily="34" charset="0"/>
              </a:rPr>
              <a:t>semi-permeable</a:t>
            </a:r>
            <a:r>
              <a:rPr lang="fr-FR" sz="2000" dirty="0" smtClean="0">
                <a:latin typeface="Calibri" panose="020F0502020204030204" pitchFamily="34" charset="0"/>
                <a:cs typeface="Calibri" panose="020F0502020204030204" pitchFamily="34" charset="0"/>
              </a:rPr>
              <a:t> </a:t>
            </a:r>
            <a:r>
              <a:rPr lang="fr-FR" sz="2000" dirty="0" err="1" smtClean="0">
                <a:latin typeface="Calibri" panose="020F0502020204030204" pitchFamily="34" charset="0"/>
                <a:cs typeface="Calibri" panose="020F0502020204030204" pitchFamily="34" charset="0"/>
              </a:rPr>
              <a:t>adhesive</a:t>
            </a:r>
            <a:r>
              <a:rPr lang="fr-FR" sz="2000" dirty="0" smtClean="0">
                <a:latin typeface="Calibri" panose="020F0502020204030204" pitchFamily="34" charset="0"/>
                <a:cs typeface="Calibri" panose="020F0502020204030204" pitchFamily="34" charset="0"/>
              </a:rPr>
              <a:t> films;</a:t>
            </a:r>
          </a:p>
          <a:p>
            <a:r>
              <a:rPr lang="fr-FR" sz="2000" dirty="0" smtClean="0">
                <a:latin typeface="Calibri" panose="020F0502020204030204" pitchFamily="34" charset="0"/>
                <a:cs typeface="Calibri" panose="020F0502020204030204" pitchFamily="34" charset="0"/>
              </a:rPr>
              <a:t>o </a:t>
            </a:r>
            <a:r>
              <a:rPr lang="fr-FR" sz="2000" dirty="0" err="1" smtClean="0">
                <a:latin typeface="Calibri" panose="020F0502020204030204" pitchFamily="34" charset="0"/>
                <a:cs typeface="Calibri" panose="020F0502020204030204" pitchFamily="34" charset="0"/>
              </a:rPr>
              <a:t>wound</a:t>
            </a:r>
            <a:r>
              <a:rPr lang="fr-FR" sz="2000" dirty="0" smtClean="0">
                <a:latin typeface="Calibri" panose="020F0502020204030204" pitchFamily="34" charset="0"/>
                <a:cs typeface="Calibri" panose="020F0502020204030204" pitchFamily="34" charset="0"/>
              </a:rPr>
              <a:t> kits;</a:t>
            </a:r>
          </a:p>
          <a:p>
            <a:endParaRPr lang="fr-FR" dirty="0"/>
          </a:p>
        </p:txBody>
      </p:sp>
    </p:spTree>
    <p:extLst>
      <p:ext uri="{BB962C8B-B14F-4D97-AF65-F5344CB8AC3E}">
        <p14:creationId xmlns:p14="http://schemas.microsoft.com/office/powerpoint/2010/main" val="26172856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p:nvPr>
        </p:nvSpPr>
        <p:spPr>
          <a:xfrm>
            <a:off x="457200" y="260648"/>
            <a:ext cx="7859216" cy="6139792"/>
          </a:xfrm>
        </p:spPr>
        <p:txBody>
          <a:bodyPr>
            <a:normAutofit/>
          </a:bodyPr>
          <a:lstStyle/>
          <a:p>
            <a:r>
              <a:rPr lang="en-US" b="1" dirty="0" smtClean="0">
                <a:latin typeface="Calibri" panose="020F0502020204030204" pitchFamily="34" charset="0"/>
                <a:cs typeface="Calibri" panose="020F0502020204030204" pitchFamily="34" charset="0"/>
              </a:rPr>
              <a:t>- sick bed hoops ;</a:t>
            </a:r>
          </a:p>
          <a:p>
            <a:r>
              <a:rPr lang="en-US" dirty="0" smtClean="0">
                <a:latin typeface="Calibri" panose="020F0502020204030204" pitchFamily="34" charset="0"/>
                <a:cs typeface="Calibri" panose="020F0502020204030204" pitchFamily="34" charset="0"/>
              </a:rPr>
              <a:t>- </a:t>
            </a:r>
            <a:r>
              <a:rPr lang="en-US" b="1" dirty="0" smtClean="0">
                <a:latin typeface="Calibri" panose="020F0502020204030204" pitchFamily="34" charset="0"/>
                <a:cs typeface="Calibri" panose="020F0502020204030204" pitchFamily="34" charset="0"/>
              </a:rPr>
              <a:t>medical devices for the treatment of incontinence and for the urogenital system: </a:t>
            </a:r>
          </a:p>
          <a:p>
            <a:pPr marL="285750" lvl="6"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penis case, joint and connector ;</a:t>
            </a:r>
          </a:p>
          <a:p>
            <a:pPr marL="285750" lvl="5"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pelvic pan and urinal;</a:t>
            </a:r>
          </a:p>
          <a:p>
            <a:pPr marL="285750" lvl="5"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common medical devices and accessories for urinary, </a:t>
            </a:r>
            <a:r>
              <a:rPr lang="en-US" dirty="0" err="1" smtClean="0">
                <a:latin typeface="Calibri" panose="020F0502020204030204" pitchFamily="34" charset="0"/>
                <a:cs typeface="Calibri" panose="020F0502020204030204" pitchFamily="34" charset="0"/>
              </a:rPr>
              <a:t>faecal</a:t>
            </a:r>
            <a:r>
              <a:rPr lang="en-US" dirty="0" smtClean="0">
                <a:latin typeface="Calibri" panose="020F0502020204030204" pitchFamily="34" charset="0"/>
                <a:cs typeface="Calibri" panose="020F0502020204030204" pitchFamily="34" charset="0"/>
              </a:rPr>
              <a:t> and ostomy incontinence: pouches, connector, filter, pad, supports with or without gum ring, belt, clamp, </a:t>
            </a:r>
            <a:r>
              <a:rPr lang="en-US" dirty="0" err="1" smtClean="0">
                <a:latin typeface="Calibri" panose="020F0502020204030204" pitchFamily="34" charset="0"/>
                <a:cs typeface="Calibri" panose="020F0502020204030204" pitchFamily="34" charset="0"/>
              </a:rPr>
              <a:t>peristomal</a:t>
            </a:r>
            <a:r>
              <a:rPr lang="en-US" dirty="0" smtClean="0">
                <a:latin typeface="Calibri" panose="020F0502020204030204" pitchFamily="34" charset="0"/>
                <a:cs typeface="Calibri" panose="020F0502020204030204" pitchFamily="34" charset="0"/>
              </a:rPr>
              <a:t> protection paste, absorbent pad, </a:t>
            </a:r>
            <a:r>
              <a:rPr lang="en-US" dirty="0" err="1" smtClean="0">
                <a:latin typeface="Calibri" panose="020F0502020204030204" pitchFamily="34" charset="0"/>
                <a:cs typeface="Calibri" panose="020F0502020204030204" pitchFamily="34" charset="0"/>
              </a:rPr>
              <a:t>faecal</a:t>
            </a:r>
            <a:r>
              <a:rPr lang="en-US" dirty="0" smtClean="0">
                <a:latin typeface="Calibri" panose="020F0502020204030204" pitchFamily="34" charset="0"/>
                <a:cs typeface="Calibri" panose="020F0502020204030204" pitchFamily="34" charset="0"/>
              </a:rPr>
              <a:t> plug, urine and </a:t>
            </a:r>
            <a:r>
              <a:rPr lang="en-US" dirty="0" err="1" smtClean="0">
                <a:latin typeface="Calibri" panose="020F0502020204030204" pitchFamily="34" charset="0"/>
                <a:cs typeface="Calibri" panose="020F0502020204030204" pitchFamily="34" charset="0"/>
              </a:rPr>
              <a:t>faeces</a:t>
            </a:r>
            <a:r>
              <a:rPr lang="en-US" dirty="0" smtClean="0">
                <a:latin typeface="Calibri" panose="020F0502020204030204" pitchFamily="34" charset="0"/>
                <a:cs typeface="Calibri" panose="020F0502020204030204" pitchFamily="34" charset="0"/>
              </a:rPr>
              <a:t> collector;</a:t>
            </a:r>
          </a:p>
          <a:p>
            <a:pPr marL="285750" lvl="5"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Colostomy irrigation devices;</a:t>
            </a:r>
          </a:p>
          <a:p>
            <a:pPr marL="285750" lvl="5"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colonic irrigation kit;</a:t>
            </a:r>
          </a:p>
          <a:p>
            <a:pPr marL="285750" lvl="5"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bladder catheters for self-</a:t>
            </a:r>
            <a:r>
              <a:rPr lang="en-US" dirty="0" err="1" smtClean="0">
                <a:latin typeface="Calibri" panose="020F0502020204030204" pitchFamily="34" charset="0"/>
                <a:cs typeface="Calibri" panose="020F0502020204030204" pitchFamily="34" charset="0"/>
              </a:rPr>
              <a:t>catheterisation</a:t>
            </a:r>
            <a:r>
              <a:rPr lang="en-US" dirty="0" smtClean="0">
                <a:latin typeface="Calibri" panose="020F0502020204030204" pitchFamily="34" charset="0"/>
                <a:cs typeface="Calibri" panose="020F0502020204030204" pitchFamily="34" charset="0"/>
              </a:rPr>
              <a:t> and </a:t>
            </a:r>
            <a:r>
              <a:rPr lang="en-US" dirty="0" err="1" smtClean="0">
                <a:latin typeface="Calibri" panose="020F0502020204030204" pitchFamily="34" charset="0"/>
                <a:cs typeface="Calibri" panose="020F0502020204030204" pitchFamily="34" charset="0"/>
              </a:rPr>
              <a:t>heterocatheterisation</a:t>
            </a:r>
            <a:r>
              <a:rPr lang="en-US" dirty="0" smtClean="0">
                <a:latin typeface="Calibri" panose="020F0502020204030204" pitchFamily="34" charset="0"/>
                <a:cs typeface="Calibri" panose="020F0502020204030204" pitchFamily="34" charset="0"/>
              </a:rPr>
              <a:t>;</a:t>
            </a:r>
          </a:p>
          <a:p>
            <a:r>
              <a:rPr lang="en-US" dirty="0" smtClean="0">
                <a:latin typeface="Calibri" panose="020F0502020204030204" pitchFamily="34" charset="0"/>
                <a:cs typeface="Calibri" panose="020F0502020204030204" pitchFamily="34" charset="0"/>
              </a:rPr>
              <a:t>- </a:t>
            </a:r>
            <a:r>
              <a:rPr lang="en-US" b="1" dirty="0" smtClean="0">
                <a:latin typeface="Calibri" panose="020F0502020204030204" pitchFamily="34" charset="0"/>
                <a:cs typeface="Calibri" panose="020F0502020204030204" pitchFamily="34" charset="0"/>
              </a:rPr>
              <a:t>medical devices for home infusion : </a:t>
            </a: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home infusion devices and accessories: sterile non-reusable infusion set, infusion basket, precision infusion set, single-use accessories for filling the infusion set or portable infusion set, single-use accessories for placing the infusion on the patient's arm if there is no implantable catheter;</a:t>
            </a: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 accessories necessary for the use of an implantable catheter chamber or a </a:t>
            </a:r>
            <a:r>
              <a:rPr lang="en-US" dirty="0" err="1" smtClean="0">
                <a:latin typeface="Calibri" panose="020F0502020204030204" pitchFamily="34" charset="0"/>
                <a:cs typeface="Calibri" panose="020F0502020204030204" pitchFamily="34" charset="0"/>
              </a:rPr>
              <a:t>tunnelled</a:t>
            </a:r>
            <a:r>
              <a:rPr lang="en-US" dirty="0" smtClean="0">
                <a:latin typeface="Calibri" panose="020F0502020204030204" pitchFamily="34" charset="0"/>
                <a:cs typeface="Calibri" panose="020F0502020204030204" pitchFamily="34" charset="0"/>
              </a:rPr>
              <a:t> central catheter: needles necessary for the use of the implantable catheter chamber, needle, transparent adhesive, extension, three-way tap;</a:t>
            </a: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Sterile, non-reusable accessories for heparin: syringes or adapted needles, extension, 3-way tap;</a:t>
            </a: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wheeled serum stands and gallows.</a:t>
            </a:r>
            <a:endParaRPr lang="fr-F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1260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384335"/>
            <a:ext cx="7848872" cy="923330"/>
          </a:xfrm>
        </p:spPr>
        <p:txBody>
          <a:bodyPr/>
          <a:lstStyle/>
          <a:p>
            <a:r>
              <a:rPr lang="en-US" sz="2000" dirty="0" smtClean="0">
                <a:latin typeface="Calibri" panose="020F0502020204030204" pitchFamily="34" charset="0"/>
                <a:cs typeface="Calibri" panose="020F0502020204030204" pitchFamily="34" charset="0"/>
              </a:rPr>
              <a:t>-If the nurse fulfils the three conditions set out in the first case of prescription and has also previously informed the patient's designated doctor, he or she may also prescribe the following medical devices:</a:t>
            </a:r>
            <a:endParaRPr lang="fr-FR" sz="2000" dirty="0">
              <a:latin typeface="Calibri" panose="020F0502020204030204" pitchFamily="34" charset="0"/>
              <a:cs typeface="Calibri" panose="020F0502020204030204" pitchFamily="34" charset="0"/>
            </a:endParaRPr>
          </a:p>
        </p:txBody>
      </p:sp>
      <p:sp>
        <p:nvSpPr>
          <p:cNvPr id="3" name="Espace réservé du texte 2"/>
          <p:cNvSpPr>
            <a:spLocks noGrp="1"/>
          </p:cNvSpPr>
          <p:nvPr>
            <p:ph type="body"/>
          </p:nvPr>
        </p:nvSpPr>
        <p:spPr>
          <a:xfrm>
            <a:off x="539552" y="1340768"/>
            <a:ext cx="7776864" cy="5059672"/>
          </a:xfrm>
        </p:spPr>
        <p:txBody>
          <a:bodyPr>
            <a:noAutofit/>
          </a:bodyPr>
          <a:lstStyle/>
          <a:p>
            <a:pPr marL="285750" indent="-285750">
              <a:buFont typeface="Wingdings" panose="05000000000000000000" pitchFamily="2" charset="2"/>
              <a:buChar char="v"/>
            </a:pPr>
            <a:r>
              <a:rPr lang="fr-FR" sz="2000" b="1" dirty="0" smtClean="0">
                <a:latin typeface="Calibri" panose="020F0502020204030204" pitchFamily="34" charset="0"/>
                <a:cs typeface="Calibri" panose="020F0502020204030204" pitchFamily="34" charset="0"/>
              </a:rPr>
              <a:t>pressure sore </a:t>
            </a:r>
            <a:r>
              <a:rPr lang="fr-FR" sz="2000" b="1" dirty="0" err="1" smtClean="0">
                <a:latin typeface="Calibri" panose="020F0502020204030204" pitchFamily="34" charset="0"/>
                <a:cs typeface="Calibri" panose="020F0502020204030204" pitchFamily="34" charset="0"/>
              </a:rPr>
              <a:t>prevention</a:t>
            </a:r>
            <a:r>
              <a:rPr lang="fr-FR" sz="2000" b="1" dirty="0" smtClean="0">
                <a:latin typeface="Calibri" panose="020F0502020204030204" pitchFamily="34" charset="0"/>
                <a:cs typeface="Calibri" panose="020F0502020204030204" pitchFamily="34" charset="0"/>
              </a:rPr>
              <a:t> </a:t>
            </a:r>
            <a:r>
              <a:rPr lang="fr-FR" sz="2000" b="1" dirty="0" err="1" smtClean="0">
                <a:latin typeface="Calibri" panose="020F0502020204030204" pitchFamily="34" charset="0"/>
                <a:cs typeface="Calibri" panose="020F0502020204030204" pitchFamily="34" charset="0"/>
              </a:rPr>
              <a:t>mattress</a:t>
            </a:r>
            <a:r>
              <a:rPr lang="fr-FR" sz="2000" b="1" dirty="0" smtClean="0">
                <a:latin typeface="Calibri" panose="020F0502020204030204" pitchFamily="34" charset="0"/>
                <a:cs typeface="Calibri" panose="020F0502020204030204" pitchFamily="34" charset="0"/>
              </a:rPr>
              <a:t> or </a:t>
            </a:r>
            <a:r>
              <a:rPr lang="fr-FR" sz="2000" b="1" dirty="0" err="1" smtClean="0">
                <a:latin typeface="Calibri" panose="020F0502020204030204" pitchFamily="34" charset="0"/>
                <a:cs typeface="Calibri" panose="020F0502020204030204" pitchFamily="34" charset="0"/>
              </a:rPr>
              <a:t>mattress</a:t>
            </a:r>
            <a:r>
              <a:rPr lang="fr-FR" sz="2000" b="1" dirty="0" smtClean="0">
                <a:latin typeface="Calibri" panose="020F0502020204030204" pitchFamily="34" charset="0"/>
                <a:cs typeface="Calibri" panose="020F0502020204030204" pitchFamily="34" charset="0"/>
              </a:rPr>
              <a:t> </a:t>
            </a:r>
            <a:r>
              <a:rPr lang="fr-FR" sz="2000" b="1" dirty="0" err="1" smtClean="0">
                <a:latin typeface="Calibri" panose="020F0502020204030204" pitchFamily="34" charset="0"/>
                <a:cs typeface="Calibri" panose="020F0502020204030204" pitchFamily="34" charset="0"/>
              </a:rPr>
              <a:t>topper</a:t>
            </a:r>
            <a:r>
              <a:rPr lang="fr-FR" sz="2000" b="1" dirty="0" smtClean="0">
                <a:latin typeface="Calibri" panose="020F0502020204030204" pitchFamily="34" charset="0"/>
                <a:cs typeface="Calibri" panose="020F0502020204030204" pitchFamily="34" charset="0"/>
              </a:rPr>
              <a:t> made of </a:t>
            </a:r>
            <a:r>
              <a:rPr lang="fr-FR" sz="2000" b="1" dirty="0" err="1" smtClean="0">
                <a:latin typeface="Calibri" panose="020F0502020204030204" pitchFamily="34" charset="0"/>
                <a:cs typeface="Calibri" panose="020F0502020204030204" pitchFamily="34" charset="0"/>
              </a:rPr>
              <a:t>foam</a:t>
            </a:r>
            <a:r>
              <a:rPr lang="fr-FR" sz="2000" b="1" dirty="0" smtClean="0">
                <a:latin typeface="Calibri" panose="020F0502020204030204" pitchFamily="34" charset="0"/>
                <a:cs typeface="Calibri" panose="020F0502020204030204" pitchFamily="34" charset="0"/>
              </a:rPr>
              <a:t> </a:t>
            </a:r>
            <a:r>
              <a:rPr lang="fr-FR" sz="2000" b="1" dirty="0" err="1" smtClean="0">
                <a:latin typeface="Calibri" panose="020F0502020204030204" pitchFamily="34" charset="0"/>
                <a:cs typeface="Calibri" panose="020F0502020204030204" pitchFamily="34" charset="0"/>
              </a:rPr>
              <a:t>with</a:t>
            </a:r>
            <a:r>
              <a:rPr lang="fr-FR" sz="2000" b="1" dirty="0" smtClean="0">
                <a:latin typeface="Calibri" panose="020F0502020204030204" pitchFamily="34" charset="0"/>
                <a:cs typeface="Calibri" panose="020F0502020204030204" pitchFamily="34" charset="0"/>
              </a:rPr>
              <a:t> </a:t>
            </a:r>
            <a:r>
              <a:rPr lang="fr-FR" sz="2000" b="1" dirty="0" err="1" smtClean="0">
                <a:latin typeface="Calibri" panose="020F0502020204030204" pitchFamily="34" charset="0"/>
                <a:cs typeface="Calibri" panose="020F0502020204030204" pitchFamily="34" charset="0"/>
              </a:rPr>
              <a:t>waffle</a:t>
            </a:r>
            <a:r>
              <a:rPr lang="fr-FR" sz="2000" b="1" dirty="0" smtClean="0">
                <a:latin typeface="Calibri" panose="020F0502020204030204" pitchFamily="34" charset="0"/>
                <a:cs typeface="Calibri" panose="020F0502020204030204" pitchFamily="34" charset="0"/>
              </a:rPr>
              <a:t> </a:t>
            </a:r>
            <a:r>
              <a:rPr lang="fr-FR" sz="2000" b="1" dirty="0" err="1" smtClean="0">
                <a:latin typeface="Calibri" panose="020F0502020204030204" pitchFamily="34" charset="0"/>
                <a:cs typeface="Calibri" panose="020F0502020204030204" pitchFamily="34" charset="0"/>
              </a:rPr>
              <a:t>cut</a:t>
            </a:r>
            <a:r>
              <a:rPr lang="fr-FR" sz="2000" b="1" dirty="0" smtClean="0">
                <a:latin typeface="Calibri" panose="020F0502020204030204" pitchFamily="34" charset="0"/>
                <a:cs typeface="Calibri" panose="020F0502020204030204" pitchFamily="34" charset="0"/>
              </a:rPr>
              <a:t>-out;</a:t>
            </a:r>
          </a:p>
          <a:p>
            <a:endParaRPr lang="fr-FR" sz="800" b="1"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fr-FR" sz="2000" b="1" dirty="0" smtClean="0">
                <a:latin typeface="Calibri" panose="020F0502020204030204" pitchFamily="34" charset="0"/>
                <a:cs typeface="Calibri" panose="020F0502020204030204" pitchFamily="34" charset="0"/>
              </a:rPr>
              <a:t>pressure sore </a:t>
            </a:r>
            <a:r>
              <a:rPr lang="fr-FR" sz="2000" b="1" dirty="0" err="1" smtClean="0">
                <a:latin typeface="Calibri" panose="020F0502020204030204" pitchFamily="34" charset="0"/>
                <a:cs typeface="Calibri" panose="020F0502020204030204" pitchFamily="34" charset="0"/>
              </a:rPr>
              <a:t>prevention</a:t>
            </a:r>
            <a:r>
              <a:rPr lang="fr-FR" sz="2000" b="1" dirty="0" smtClean="0">
                <a:latin typeface="Calibri" panose="020F0502020204030204" pitchFamily="34" charset="0"/>
                <a:cs typeface="Calibri" panose="020F0502020204030204" pitchFamily="34" charset="0"/>
              </a:rPr>
              <a:t> </a:t>
            </a:r>
            <a:r>
              <a:rPr lang="fr-FR" sz="2000" b="1" dirty="0" err="1" smtClean="0">
                <a:latin typeface="Calibri" panose="020F0502020204030204" pitchFamily="34" charset="0"/>
                <a:cs typeface="Calibri" panose="020F0502020204030204" pitchFamily="34" charset="0"/>
              </a:rPr>
              <a:t>cushion</a:t>
            </a:r>
            <a:r>
              <a:rPr lang="fr-FR" sz="2000" b="1" dirty="0" smtClean="0">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fr-FR" sz="2000" dirty="0" smtClean="0">
                <a:latin typeface="Calibri" panose="020F0502020204030204" pitchFamily="34" charset="0"/>
                <a:cs typeface="Calibri" panose="020F0502020204030204" pitchFamily="34" charset="0"/>
              </a:rPr>
              <a:t> </a:t>
            </a:r>
            <a:r>
              <a:rPr lang="fr-FR" sz="2000" dirty="0" err="1" smtClean="0">
                <a:latin typeface="Calibri" panose="020F0502020204030204" pitchFamily="34" charset="0"/>
                <a:cs typeface="Calibri" panose="020F0502020204030204" pitchFamily="34" charset="0"/>
              </a:rPr>
              <a:t>Static</a:t>
            </a:r>
            <a:r>
              <a:rPr lang="fr-FR" sz="2000" dirty="0" smtClean="0">
                <a:latin typeface="Calibri" panose="020F0502020204030204" pitchFamily="34" charset="0"/>
                <a:cs typeface="Calibri" panose="020F0502020204030204" pitchFamily="34" charset="0"/>
              </a:rPr>
              <a:t> air </a:t>
            </a:r>
            <a:r>
              <a:rPr lang="fr-FR" sz="2000" dirty="0" err="1" smtClean="0">
                <a:latin typeface="Calibri" panose="020F0502020204030204" pitchFamily="34" charset="0"/>
                <a:cs typeface="Calibri" panose="020F0502020204030204" pitchFamily="34" charset="0"/>
              </a:rPr>
              <a:t>cushions</a:t>
            </a:r>
            <a:r>
              <a:rPr lang="fr-FR" sz="2000" dirty="0" smtClean="0">
                <a:latin typeface="Calibri" panose="020F0502020204030204" pitchFamily="34" charset="0"/>
                <a:cs typeface="Calibri" panose="020F0502020204030204" pitchFamily="34" charset="0"/>
              </a:rPr>
              <a:t> …</a:t>
            </a:r>
          </a:p>
          <a:p>
            <a:endParaRPr lang="fr-FR" sz="800" b="1"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fr-FR" sz="2000" b="1" dirty="0" smtClean="0">
                <a:latin typeface="Calibri" panose="020F0502020204030204" pitchFamily="34" charset="0"/>
                <a:cs typeface="Calibri" panose="020F0502020204030204" pitchFamily="34" charset="0"/>
              </a:rPr>
              <a:t> Bandages </a:t>
            </a:r>
            <a:r>
              <a:rPr lang="fr-FR" sz="2000" dirty="0" smtClean="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fr-FR" sz="2000" dirty="0" smtClean="0">
                <a:latin typeface="Calibri" panose="020F0502020204030204" pitchFamily="34" charset="0"/>
                <a:cs typeface="Calibri" panose="020F0502020204030204" pitchFamily="34" charset="0"/>
              </a:rPr>
              <a:t> </a:t>
            </a:r>
            <a:r>
              <a:rPr lang="fr-FR" sz="2000" dirty="0" err="1" smtClean="0">
                <a:latin typeface="Calibri" panose="020F0502020204030204" pitchFamily="34" charset="0"/>
                <a:cs typeface="Calibri" panose="020F0502020204030204" pitchFamily="34" charset="0"/>
              </a:rPr>
              <a:t>hydrocolloids</a:t>
            </a:r>
            <a:r>
              <a:rPr lang="fr-FR" sz="2000" dirty="0" smtClean="0">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fr-FR" sz="2000" dirty="0" smtClean="0">
                <a:latin typeface="Calibri" panose="020F0502020204030204" pitchFamily="34" charset="0"/>
                <a:cs typeface="Calibri" panose="020F0502020204030204" pitchFamily="34" charset="0"/>
              </a:rPr>
              <a:t> </a:t>
            </a:r>
            <a:r>
              <a:rPr lang="fr-FR" sz="2000" dirty="0" err="1" smtClean="0">
                <a:latin typeface="Calibri" panose="020F0502020204030204" pitchFamily="34" charset="0"/>
                <a:cs typeface="Calibri" panose="020F0502020204030204" pitchFamily="34" charset="0"/>
              </a:rPr>
              <a:t>hydrocellular</a:t>
            </a:r>
            <a:r>
              <a:rPr lang="fr-FR" sz="2000" dirty="0" smtClean="0">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fr-FR" sz="2000" dirty="0" smtClean="0">
                <a:latin typeface="Calibri" panose="020F0502020204030204" pitchFamily="34" charset="0"/>
                <a:cs typeface="Calibri" panose="020F0502020204030204" pitchFamily="34" charset="0"/>
              </a:rPr>
              <a:t> alginates …</a:t>
            </a:r>
          </a:p>
          <a:p>
            <a:pPr marL="285750" indent="-285750">
              <a:buFont typeface="Arial" panose="020B0604020202020204" pitchFamily="34" charset="0"/>
              <a:buChar char="•"/>
            </a:pPr>
            <a:endParaRPr lang="fr-FR" sz="800"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fr-FR" sz="2000" b="1" dirty="0" err="1" smtClean="0">
                <a:latin typeface="Calibri" panose="020F0502020204030204" pitchFamily="34" charset="0"/>
                <a:cs typeface="Calibri" panose="020F0502020204030204" pitchFamily="34" charset="0"/>
              </a:rPr>
              <a:t>nasogastric</a:t>
            </a:r>
            <a:r>
              <a:rPr lang="fr-FR" sz="2000" b="1" dirty="0" smtClean="0">
                <a:latin typeface="Calibri" panose="020F0502020204030204" pitchFamily="34" charset="0"/>
                <a:cs typeface="Calibri" panose="020F0502020204030204" pitchFamily="34" charset="0"/>
              </a:rPr>
              <a:t> or </a:t>
            </a:r>
            <a:r>
              <a:rPr lang="fr-FR" sz="2000" b="1" dirty="0" err="1" smtClean="0">
                <a:latin typeface="Calibri" panose="020F0502020204030204" pitchFamily="34" charset="0"/>
                <a:cs typeface="Calibri" panose="020F0502020204030204" pitchFamily="34" charset="0"/>
              </a:rPr>
              <a:t>naso-enteric</a:t>
            </a:r>
            <a:r>
              <a:rPr lang="fr-FR" sz="2000" b="1" dirty="0" smtClean="0">
                <a:latin typeface="Calibri" panose="020F0502020204030204" pitchFamily="34" charset="0"/>
                <a:cs typeface="Calibri" panose="020F0502020204030204" pitchFamily="34" charset="0"/>
              </a:rPr>
              <a:t> tube for home </a:t>
            </a:r>
            <a:r>
              <a:rPr lang="fr-FR" sz="2000" b="1" dirty="0" err="1" smtClean="0">
                <a:latin typeface="Calibri" panose="020F0502020204030204" pitchFamily="34" charset="0"/>
                <a:cs typeface="Calibri" panose="020F0502020204030204" pitchFamily="34" charset="0"/>
              </a:rPr>
              <a:t>enteral</a:t>
            </a:r>
            <a:r>
              <a:rPr lang="fr-FR" sz="2000" b="1" dirty="0" smtClean="0">
                <a:latin typeface="Calibri" panose="020F0502020204030204" pitchFamily="34" charset="0"/>
                <a:cs typeface="Calibri" panose="020F0502020204030204" pitchFamily="34" charset="0"/>
              </a:rPr>
              <a:t> nutrition;</a:t>
            </a:r>
          </a:p>
          <a:p>
            <a:pPr marL="285750" indent="-285750">
              <a:buFontTx/>
              <a:buChar char="-"/>
            </a:pPr>
            <a:endParaRPr lang="fr-FR" sz="800" b="1"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fr-FR" sz="2000" b="1" dirty="0" smtClean="0">
                <a:latin typeface="Calibri" panose="020F0502020204030204" pitchFamily="34" charset="0"/>
                <a:cs typeface="Calibri" panose="020F0502020204030204" pitchFamily="34" charset="0"/>
              </a:rPr>
              <a:t>as part of a replacement, </a:t>
            </a:r>
            <a:r>
              <a:rPr lang="fr-FR" sz="2000" b="1" dirty="0" err="1" smtClean="0">
                <a:latin typeface="Calibri" panose="020F0502020204030204" pitchFamily="34" charset="0"/>
                <a:cs typeface="Calibri" panose="020F0502020204030204" pitchFamily="34" charset="0"/>
              </a:rPr>
              <a:t>elastic</a:t>
            </a:r>
            <a:r>
              <a:rPr lang="fr-FR" sz="2000" b="1" dirty="0" smtClean="0">
                <a:latin typeface="Calibri" panose="020F0502020204030204" pitchFamily="34" charset="0"/>
                <a:cs typeface="Calibri" panose="020F0502020204030204" pitchFamily="34" charset="0"/>
              </a:rPr>
              <a:t> orthoses for </a:t>
            </a:r>
            <a:r>
              <a:rPr lang="fr-FR" sz="2000" b="1" dirty="0" err="1" smtClean="0">
                <a:latin typeface="Calibri" panose="020F0502020204030204" pitchFamily="34" charset="0"/>
                <a:cs typeface="Calibri" panose="020F0502020204030204" pitchFamily="34" charset="0"/>
              </a:rPr>
              <a:t>limb</a:t>
            </a:r>
            <a:r>
              <a:rPr lang="fr-FR" sz="2000" b="1" dirty="0" smtClean="0">
                <a:latin typeface="Calibri" panose="020F0502020204030204" pitchFamily="34" charset="0"/>
                <a:cs typeface="Calibri" panose="020F0502020204030204" pitchFamily="34" charset="0"/>
              </a:rPr>
              <a:t> </a:t>
            </a:r>
            <a:r>
              <a:rPr lang="fr-FR" sz="2000" b="1" dirty="0" err="1" smtClean="0">
                <a:latin typeface="Calibri" panose="020F0502020204030204" pitchFamily="34" charset="0"/>
                <a:cs typeface="Calibri" panose="020F0502020204030204" pitchFamily="34" charset="0"/>
              </a:rPr>
              <a:t>restraint</a:t>
            </a:r>
            <a:r>
              <a:rPr lang="fr-FR" sz="2000" b="1" dirty="0" smtClean="0">
                <a:latin typeface="Calibri" panose="020F0502020204030204" pitchFamily="34" charset="0"/>
                <a:cs typeface="Calibri" panose="020F0502020204030204" pitchFamily="34" charset="0"/>
              </a:rPr>
              <a:t>:</a:t>
            </a:r>
          </a:p>
          <a:p>
            <a:pPr marL="285750" indent="-285750">
              <a:buFontTx/>
              <a:buChar char="-"/>
            </a:pPr>
            <a:endParaRPr lang="fr-FR" sz="800" b="1"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fr-FR" sz="2000" b="1" dirty="0" smtClean="0">
                <a:latin typeface="Calibri" panose="020F0502020204030204" pitchFamily="34" charset="0"/>
                <a:cs typeface="Calibri" panose="020F0502020204030204" pitchFamily="34" charset="0"/>
              </a:rPr>
              <a:t>in the </a:t>
            </a:r>
            <a:r>
              <a:rPr lang="fr-FR" sz="2000" b="1" dirty="0" err="1" smtClean="0">
                <a:latin typeface="Calibri" panose="020F0502020204030204" pitchFamily="34" charset="0"/>
                <a:cs typeface="Calibri" panose="020F0502020204030204" pitchFamily="34" charset="0"/>
              </a:rPr>
              <a:t>context</a:t>
            </a:r>
            <a:r>
              <a:rPr lang="fr-FR" sz="2000" b="1" dirty="0" smtClean="0">
                <a:latin typeface="Calibri" panose="020F0502020204030204" pitchFamily="34" charset="0"/>
                <a:cs typeface="Calibri" panose="020F0502020204030204" pitchFamily="34" charset="0"/>
              </a:rPr>
              <a:t> of an </a:t>
            </a:r>
            <a:r>
              <a:rPr lang="fr-FR" sz="2000" b="1" dirty="0" err="1" smtClean="0">
                <a:latin typeface="Calibri" panose="020F0502020204030204" pitchFamily="34" charset="0"/>
                <a:cs typeface="Calibri" panose="020F0502020204030204" pitchFamily="34" charset="0"/>
              </a:rPr>
              <a:t>identical</a:t>
            </a:r>
            <a:r>
              <a:rPr lang="fr-FR" sz="2000" b="1" dirty="0" smtClean="0">
                <a:latin typeface="Calibri" panose="020F0502020204030204" pitchFamily="34" charset="0"/>
                <a:cs typeface="Calibri" panose="020F0502020204030204" pitchFamily="34" charset="0"/>
              </a:rPr>
              <a:t> </a:t>
            </a:r>
            <a:r>
              <a:rPr lang="fr-FR" sz="2000" b="1" dirty="0" err="1" smtClean="0">
                <a:latin typeface="Calibri" panose="020F0502020204030204" pitchFamily="34" charset="0"/>
                <a:cs typeface="Calibri" panose="020F0502020204030204" pitchFamily="34" charset="0"/>
              </a:rPr>
              <a:t>renewal</a:t>
            </a:r>
            <a:r>
              <a:rPr lang="fr-FR" sz="2000" b="1" dirty="0" smtClean="0">
                <a:latin typeface="Calibri" panose="020F0502020204030204" pitchFamily="34" charset="0"/>
                <a:cs typeface="Calibri" panose="020F0502020204030204" pitchFamily="34" charset="0"/>
              </a:rPr>
              <a:t>, </a:t>
            </a:r>
            <a:r>
              <a:rPr lang="fr-FR" sz="2000" b="1" dirty="0" err="1" smtClean="0">
                <a:latin typeface="Calibri" panose="020F0502020204030204" pitchFamily="34" charset="0"/>
                <a:cs typeface="Calibri" panose="020F0502020204030204" pitchFamily="34" charset="0"/>
              </a:rPr>
              <a:t>accessories</a:t>
            </a:r>
            <a:r>
              <a:rPr lang="fr-FR" sz="2000" b="1" dirty="0" smtClean="0">
                <a:latin typeface="Calibri" panose="020F0502020204030204" pitchFamily="34" charset="0"/>
                <a:cs typeface="Calibri" panose="020F0502020204030204" pitchFamily="34" charset="0"/>
              </a:rPr>
              <a:t> for </a:t>
            </a:r>
            <a:r>
              <a:rPr lang="fr-FR" sz="2000" b="1" dirty="0" err="1" smtClean="0">
                <a:latin typeface="Calibri" panose="020F0502020204030204" pitchFamily="34" charset="0"/>
                <a:cs typeface="Calibri" panose="020F0502020204030204" pitchFamily="34" charset="0"/>
              </a:rPr>
              <a:t>blood</a:t>
            </a:r>
            <a:r>
              <a:rPr lang="fr-FR" sz="2000" b="1" dirty="0" smtClean="0">
                <a:latin typeface="Calibri" panose="020F0502020204030204" pitchFamily="34" charset="0"/>
                <a:cs typeface="Calibri" panose="020F0502020204030204" pitchFamily="34" charset="0"/>
              </a:rPr>
              <a:t> glucose </a:t>
            </a:r>
            <a:r>
              <a:rPr lang="fr-FR" sz="2000" b="1" dirty="0" err="1" smtClean="0">
                <a:latin typeface="Calibri" panose="020F0502020204030204" pitchFamily="34" charset="0"/>
                <a:cs typeface="Calibri" panose="020F0502020204030204" pitchFamily="34" charset="0"/>
              </a:rPr>
              <a:t>meters</a:t>
            </a:r>
            <a:r>
              <a:rPr lang="fr-FR" sz="2000" b="1" dirty="0" smtClean="0">
                <a:latin typeface="Calibri" panose="020F0502020204030204" pitchFamily="34" charset="0"/>
                <a:cs typeface="Calibri" panose="020F0502020204030204" pitchFamily="34" charset="0"/>
              </a:rPr>
              <a:t> </a:t>
            </a:r>
          </a:p>
          <a:p>
            <a:pPr marL="285750" indent="-285750">
              <a:buFontTx/>
              <a:buChar char="-"/>
            </a:pPr>
            <a:endParaRPr lang="fr-FR" sz="800" dirty="0">
              <a:latin typeface="Calibri" panose="020F0502020204030204" pitchFamily="34" charset="0"/>
              <a:cs typeface="Calibri" panose="020F0502020204030204" pitchFamily="34" charset="0"/>
            </a:endParaRPr>
          </a:p>
          <a:p>
            <a:r>
              <a:rPr lang="fr-FR" sz="2000" dirty="0" smtClean="0">
                <a:latin typeface="Calibri" panose="020F0502020204030204" pitchFamily="34" charset="0"/>
                <a:cs typeface="Calibri" panose="020F0502020204030204" pitchFamily="34" charset="0"/>
              </a:rPr>
              <a:t>Note: Nurses </a:t>
            </a:r>
            <a:r>
              <a:rPr lang="fr-FR" sz="2000" dirty="0" err="1" smtClean="0">
                <a:latin typeface="Calibri" panose="020F0502020204030204" pitchFamily="34" charset="0"/>
                <a:cs typeface="Calibri" panose="020F0502020204030204" pitchFamily="34" charset="0"/>
              </a:rPr>
              <a:t>cannot</a:t>
            </a:r>
            <a:r>
              <a:rPr lang="fr-FR" sz="2000" dirty="0" smtClean="0">
                <a:latin typeface="Calibri" panose="020F0502020204030204" pitchFamily="34" charset="0"/>
                <a:cs typeface="Calibri" panose="020F0502020204030204" pitchFamily="34" charset="0"/>
              </a:rPr>
              <a:t> </a:t>
            </a:r>
            <a:r>
              <a:rPr lang="fr-FR" sz="2000" dirty="0" err="1" smtClean="0">
                <a:latin typeface="Calibri" panose="020F0502020204030204" pitchFamily="34" charset="0"/>
                <a:cs typeface="Calibri" panose="020F0502020204030204" pitchFamily="34" charset="0"/>
              </a:rPr>
              <a:t>prescribe</a:t>
            </a:r>
            <a:r>
              <a:rPr lang="fr-FR" sz="2000" dirty="0" smtClean="0">
                <a:latin typeface="Calibri" panose="020F0502020204030204" pitchFamily="34" charset="0"/>
                <a:cs typeface="Calibri" panose="020F0502020204030204" pitchFamily="34" charset="0"/>
              </a:rPr>
              <a:t> sets </a:t>
            </a:r>
            <a:r>
              <a:rPr lang="fr-FR" sz="2000" dirty="0" err="1" smtClean="0">
                <a:latin typeface="Calibri" panose="020F0502020204030204" pitchFamily="34" charset="0"/>
                <a:cs typeface="Calibri" panose="020F0502020204030204" pitchFamily="34" charset="0"/>
              </a:rPr>
              <a:t>that</a:t>
            </a:r>
            <a:r>
              <a:rPr lang="fr-FR" sz="2000" dirty="0" smtClean="0">
                <a:latin typeface="Calibri" panose="020F0502020204030204" pitchFamily="34" charset="0"/>
                <a:cs typeface="Calibri" panose="020F0502020204030204" pitchFamily="34" charset="0"/>
              </a:rPr>
              <a:t> </a:t>
            </a:r>
            <a:r>
              <a:rPr lang="fr-FR" sz="2000" dirty="0" err="1" smtClean="0">
                <a:latin typeface="Calibri" panose="020F0502020204030204" pitchFamily="34" charset="0"/>
                <a:cs typeface="Calibri" panose="020F0502020204030204" pitchFamily="34" charset="0"/>
              </a:rPr>
              <a:t>include</a:t>
            </a:r>
            <a:r>
              <a:rPr lang="fr-FR" sz="2000" dirty="0" smtClean="0">
                <a:latin typeface="Calibri" panose="020F0502020204030204" pitchFamily="34" charset="0"/>
                <a:cs typeface="Calibri" panose="020F0502020204030204" pitchFamily="34" charset="0"/>
              </a:rPr>
              <a:t> one (or more) </a:t>
            </a:r>
            <a:r>
              <a:rPr lang="fr-FR" sz="2000" dirty="0" err="1" smtClean="0">
                <a:latin typeface="Calibri" panose="020F0502020204030204" pitchFamily="34" charset="0"/>
                <a:cs typeface="Calibri" panose="020F0502020204030204" pitchFamily="34" charset="0"/>
              </a:rPr>
              <a:t>medical</a:t>
            </a:r>
            <a:r>
              <a:rPr lang="fr-FR" sz="2000" dirty="0" smtClean="0">
                <a:latin typeface="Calibri" panose="020F0502020204030204" pitchFamily="34" charset="0"/>
                <a:cs typeface="Calibri" panose="020F0502020204030204" pitchFamily="34" charset="0"/>
              </a:rPr>
              <a:t> </a:t>
            </a:r>
            <a:r>
              <a:rPr lang="fr-FR" sz="2000" dirty="0" err="1" smtClean="0">
                <a:latin typeface="Calibri" panose="020F0502020204030204" pitchFamily="34" charset="0"/>
                <a:cs typeface="Calibri" panose="020F0502020204030204" pitchFamily="34" charset="0"/>
              </a:rPr>
              <a:t>devices</a:t>
            </a:r>
            <a:r>
              <a:rPr lang="fr-FR" sz="2000" dirty="0" smtClean="0">
                <a:latin typeface="Calibri" panose="020F0502020204030204" pitchFamily="34" charset="0"/>
                <a:cs typeface="Calibri" panose="020F0502020204030204" pitchFamily="34" charset="0"/>
              </a:rPr>
              <a:t> not </a:t>
            </a:r>
            <a:r>
              <a:rPr lang="fr-FR" sz="2000" dirty="0" err="1" smtClean="0">
                <a:latin typeface="Calibri" panose="020F0502020204030204" pitchFamily="34" charset="0"/>
                <a:cs typeface="Calibri" panose="020F0502020204030204" pitchFamily="34" charset="0"/>
              </a:rPr>
              <a:t>listed</a:t>
            </a:r>
            <a:r>
              <a:rPr lang="fr-FR" sz="2000" dirty="0" smtClean="0">
                <a:latin typeface="Calibri" panose="020F0502020204030204" pitchFamily="34" charset="0"/>
                <a:cs typeface="Calibri" panose="020F0502020204030204" pitchFamily="34" charset="0"/>
              </a:rPr>
              <a:t> </a:t>
            </a:r>
            <a:r>
              <a:rPr lang="fr-FR" sz="2000" dirty="0" err="1" smtClean="0">
                <a:latin typeface="Calibri" panose="020F0502020204030204" pitchFamily="34" charset="0"/>
                <a:cs typeface="Calibri" panose="020F0502020204030204" pitchFamily="34" charset="0"/>
              </a:rPr>
              <a:t>above</a:t>
            </a:r>
            <a:r>
              <a:rPr lang="fr-FR" sz="2000" dirty="0" smtClean="0">
                <a:latin typeface="Calibri" panose="020F0502020204030204" pitchFamily="34" charset="0"/>
                <a:cs typeface="Calibri" panose="020F0502020204030204" pitchFamily="34" charset="0"/>
              </a:rPr>
              <a:t>.</a:t>
            </a:r>
            <a:endParaRPr lang="fr-F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37653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Shape 1"/>
          <p:cNvSpPr txBox="1"/>
          <p:nvPr/>
        </p:nvSpPr>
        <p:spPr>
          <a:xfrm>
            <a:off x="428596" y="116632"/>
            <a:ext cx="7619760" cy="1800200"/>
          </a:xfrm>
          <a:prstGeom prst="rect">
            <a:avLst/>
          </a:prstGeom>
          <a:noFill/>
          <a:ln>
            <a:noFill/>
          </a:ln>
        </p:spPr>
        <p:txBody>
          <a:bodyPr anchor="ctr">
            <a:noAutofit/>
          </a:bodyPr>
          <a:lstStyle/>
          <a:p>
            <a:pPr>
              <a:lnSpc>
                <a:spcPct val="100000"/>
              </a:lnSpc>
            </a:pPr>
            <a:r>
              <a:rPr lang="fr-FR" sz="2400" b="1" strike="noStrike" spc="-100" dirty="0" err="1">
                <a:solidFill>
                  <a:srgbClr val="242852"/>
                </a:solidFill>
                <a:latin typeface="Calibri"/>
              </a:rPr>
              <a:t>What</a:t>
            </a:r>
            <a:r>
              <a:rPr lang="fr-FR" sz="2400" b="1" strike="noStrike" spc="-100" dirty="0">
                <a:solidFill>
                  <a:srgbClr val="242852"/>
                </a:solidFill>
                <a:latin typeface="Calibri"/>
              </a:rPr>
              <a:t> are the </a:t>
            </a:r>
            <a:r>
              <a:rPr lang="fr-FR" sz="2400" b="1" strike="noStrike" spc="-100" dirty="0" err="1">
                <a:solidFill>
                  <a:srgbClr val="242852"/>
                </a:solidFill>
                <a:latin typeface="Calibri"/>
              </a:rPr>
              <a:t>rules</a:t>
            </a:r>
            <a:r>
              <a:rPr lang="fr-FR" sz="2400" b="1" strike="noStrike" spc="-100" dirty="0">
                <a:solidFill>
                  <a:srgbClr val="242852"/>
                </a:solidFill>
                <a:latin typeface="Calibri"/>
              </a:rPr>
              <a:t> </a:t>
            </a:r>
            <a:r>
              <a:rPr lang="fr-FR" sz="2400" b="1" strike="noStrike" spc="-100" dirty="0" err="1">
                <a:solidFill>
                  <a:srgbClr val="242852"/>
                </a:solidFill>
                <a:latin typeface="Calibri"/>
              </a:rPr>
              <a:t>while</a:t>
            </a:r>
            <a:r>
              <a:rPr lang="fr-FR" sz="2400" b="1" strike="noStrike" spc="-100" dirty="0">
                <a:solidFill>
                  <a:srgbClr val="242852"/>
                </a:solidFill>
                <a:latin typeface="Calibri"/>
              </a:rPr>
              <a:t> </a:t>
            </a:r>
            <a:r>
              <a:rPr lang="fr-FR" sz="2400" b="1" strike="noStrike" spc="-100" dirty="0" err="1">
                <a:solidFill>
                  <a:srgbClr val="242852"/>
                </a:solidFill>
                <a:latin typeface="Calibri"/>
              </a:rPr>
              <a:t>administering</a:t>
            </a:r>
            <a:r>
              <a:rPr lang="fr-FR" sz="2400" b="1" strike="noStrike" spc="-100" dirty="0">
                <a:solidFill>
                  <a:srgbClr val="242852"/>
                </a:solidFill>
                <a:latin typeface="Calibri"/>
              </a:rPr>
              <a:t> </a:t>
            </a:r>
            <a:r>
              <a:rPr lang="fr-FR" sz="2400" b="1" strike="noStrike" spc="-100" dirty="0" err="1">
                <a:solidFill>
                  <a:srgbClr val="242852"/>
                </a:solidFill>
                <a:latin typeface="Calibri"/>
              </a:rPr>
              <a:t>narcotics</a:t>
            </a:r>
            <a:r>
              <a:rPr lang="fr-FR" sz="2400" b="1" strike="noStrike" spc="-100" dirty="0">
                <a:solidFill>
                  <a:srgbClr val="242852"/>
                </a:solidFill>
                <a:latin typeface="Calibri"/>
              </a:rPr>
              <a:t> and </a:t>
            </a:r>
            <a:r>
              <a:rPr lang="fr-FR" sz="2400" b="1" strike="noStrike" spc="-100" dirty="0" err="1">
                <a:solidFill>
                  <a:srgbClr val="242852"/>
                </a:solidFill>
                <a:latin typeface="Calibri"/>
              </a:rPr>
              <a:t>storage</a:t>
            </a:r>
            <a:r>
              <a:rPr lang="fr-FR" sz="2400" b="1" strike="noStrike" spc="-100" dirty="0">
                <a:solidFill>
                  <a:srgbClr val="242852"/>
                </a:solidFill>
                <a:latin typeface="Calibri"/>
              </a:rPr>
              <a:t> of </a:t>
            </a:r>
            <a:r>
              <a:rPr lang="fr-FR" sz="2400" b="1" strike="noStrike" spc="-100" dirty="0" err="1">
                <a:solidFill>
                  <a:srgbClr val="242852"/>
                </a:solidFill>
                <a:latin typeface="Calibri"/>
              </a:rPr>
              <a:t>narcotics</a:t>
            </a:r>
            <a:r>
              <a:rPr lang="fr-FR" sz="2400" b="1" strike="noStrike" spc="-100" dirty="0">
                <a:solidFill>
                  <a:srgbClr val="242852"/>
                </a:solidFill>
                <a:latin typeface="Calibri"/>
              </a:rPr>
              <a:t>? [ </a:t>
            </a:r>
            <a:r>
              <a:rPr lang="fr-FR" sz="2400" b="1" strike="noStrike" spc="-100" dirty="0" err="1">
                <a:solidFill>
                  <a:srgbClr val="242852"/>
                </a:solidFill>
                <a:latin typeface="Calibri"/>
              </a:rPr>
              <a:t>Differences</a:t>
            </a:r>
            <a:r>
              <a:rPr lang="fr-FR" sz="2400" b="1" strike="noStrike" spc="-100" dirty="0">
                <a:solidFill>
                  <a:srgbClr val="242852"/>
                </a:solidFill>
                <a:latin typeface="Calibri"/>
              </a:rPr>
              <a:t> in </a:t>
            </a:r>
            <a:r>
              <a:rPr lang="fr-FR" sz="2400" b="1" strike="noStrike" spc="-100" dirty="0" err="1">
                <a:solidFill>
                  <a:srgbClr val="242852"/>
                </a:solidFill>
                <a:latin typeface="Calibri"/>
              </a:rPr>
              <a:t>administering</a:t>
            </a:r>
            <a:r>
              <a:rPr lang="fr-FR" sz="2400" b="1" strike="noStrike" spc="-100" dirty="0">
                <a:solidFill>
                  <a:srgbClr val="242852"/>
                </a:solidFill>
                <a:latin typeface="Calibri"/>
              </a:rPr>
              <a:t> </a:t>
            </a:r>
            <a:r>
              <a:rPr lang="fr-FR" sz="2400" b="1" strike="noStrike" spc="-100" dirty="0" err="1">
                <a:solidFill>
                  <a:srgbClr val="242852"/>
                </a:solidFill>
                <a:latin typeface="Calibri"/>
              </a:rPr>
              <a:t>narcotics</a:t>
            </a:r>
            <a:r>
              <a:rPr lang="fr-FR" sz="2400" b="1" strike="noStrike" spc="-100" dirty="0">
                <a:solidFill>
                  <a:srgbClr val="242852"/>
                </a:solidFill>
                <a:latin typeface="Calibri"/>
              </a:rPr>
              <a:t> and </a:t>
            </a:r>
            <a:r>
              <a:rPr lang="fr-FR" sz="2400" b="1" strike="noStrike" spc="-100" dirty="0" err="1">
                <a:solidFill>
                  <a:srgbClr val="242852"/>
                </a:solidFill>
                <a:latin typeface="Calibri"/>
              </a:rPr>
              <a:t>other</a:t>
            </a:r>
            <a:r>
              <a:rPr lang="fr-FR" sz="2400" b="1" strike="noStrike" spc="-100" dirty="0">
                <a:solidFill>
                  <a:srgbClr val="242852"/>
                </a:solidFill>
                <a:latin typeface="Calibri"/>
              </a:rPr>
              <a:t> </a:t>
            </a:r>
            <a:r>
              <a:rPr lang="fr-FR" sz="2400" b="1" strike="noStrike" spc="-100" dirty="0" err="1">
                <a:solidFill>
                  <a:srgbClr val="242852"/>
                </a:solidFill>
                <a:latin typeface="Calibri"/>
              </a:rPr>
              <a:t>medication</a:t>
            </a:r>
            <a:r>
              <a:rPr lang="fr-FR" sz="2400" b="1" strike="noStrike" spc="-100" dirty="0">
                <a:solidFill>
                  <a:srgbClr val="242852"/>
                </a:solidFill>
                <a:latin typeface="Calibri"/>
              </a:rPr>
              <a:t>, </a:t>
            </a:r>
            <a:r>
              <a:rPr lang="fr-FR" sz="2400" b="1" strike="noStrike" spc="-100" dirty="0" err="1">
                <a:solidFill>
                  <a:srgbClr val="242852"/>
                </a:solidFill>
                <a:latin typeface="Calibri"/>
              </a:rPr>
              <a:t>where</a:t>
            </a:r>
            <a:r>
              <a:rPr lang="fr-FR" sz="2400" b="1" strike="noStrike" spc="-100" dirty="0">
                <a:solidFill>
                  <a:srgbClr val="242852"/>
                </a:solidFill>
                <a:latin typeface="Calibri"/>
              </a:rPr>
              <a:t> are </a:t>
            </a:r>
            <a:r>
              <a:rPr lang="fr-FR" sz="2000" b="1" strike="noStrike" spc="-100" dirty="0" err="1">
                <a:solidFill>
                  <a:srgbClr val="242852"/>
                </a:solidFill>
                <a:latin typeface="Calibri"/>
              </a:rPr>
              <a:t>narcotics</a:t>
            </a:r>
            <a:r>
              <a:rPr lang="fr-FR" sz="2400" b="1" strike="noStrike" spc="-100" dirty="0">
                <a:solidFill>
                  <a:srgbClr val="242852"/>
                </a:solidFill>
                <a:latin typeface="Calibri"/>
              </a:rPr>
              <a:t> </a:t>
            </a:r>
            <a:r>
              <a:rPr lang="fr-FR" sz="2400" b="1" strike="noStrike" spc="-100" dirty="0" err="1">
                <a:solidFill>
                  <a:srgbClr val="242852"/>
                </a:solidFill>
                <a:latin typeface="Calibri"/>
              </a:rPr>
              <a:t>stored</a:t>
            </a:r>
            <a:r>
              <a:rPr lang="fr-FR" sz="2400" b="1" strike="noStrike" spc="-100" dirty="0">
                <a:solidFill>
                  <a:srgbClr val="242852"/>
                </a:solidFill>
                <a:latin typeface="Calibri"/>
              </a:rPr>
              <a:t>, </a:t>
            </a:r>
            <a:r>
              <a:rPr lang="fr-FR" sz="2400" b="1" strike="noStrike" spc="-100" dirty="0" err="1">
                <a:solidFill>
                  <a:srgbClr val="242852"/>
                </a:solidFill>
                <a:latin typeface="Calibri"/>
              </a:rPr>
              <a:t>who</a:t>
            </a:r>
            <a:r>
              <a:rPr lang="fr-FR" sz="2400" b="1" strike="noStrike" spc="-100" dirty="0">
                <a:solidFill>
                  <a:srgbClr val="242852"/>
                </a:solidFill>
                <a:latin typeface="Calibri"/>
              </a:rPr>
              <a:t> </a:t>
            </a:r>
            <a:r>
              <a:rPr lang="fr-FR" sz="2400" b="1" strike="noStrike" spc="-100" dirty="0" err="1">
                <a:solidFill>
                  <a:srgbClr val="242852"/>
                </a:solidFill>
                <a:latin typeface="Calibri"/>
              </a:rPr>
              <a:t>can</a:t>
            </a:r>
            <a:r>
              <a:rPr lang="fr-FR" sz="2400" b="1" strike="noStrike" spc="-100" dirty="0">
                <a:solidFill>
                  <a:srgbClr val="242852"/>
                </a:solidFill>
                <a:latin typeface="Calibri"/>
              </a:rPr>
              <a:t> </a:t>
            </a:r>
            <a:r>
              <a:rPr lang="fr-FR" sz="2400" b="1" strike="noStrike" spc="-100" dirty="0" err="1">
                <a:solidFill>
                  <a:srgbClr val="242852"/>
                </a:solidFill>
                <a:latin typeface="Calibri"/>
              </a:rPr>
              <a:t>administer</a:t>
            </a:r>
            <a:r>
              <a:rPr lang="fr-FR" sz="2400" b="1" strike="noStrike" spc="-100" dirty="0">
                <a:solidFill>
                  <a:srgbClr val="242852"/>
                </a:solidFill>
                <a:latin typeface="Calibri"/>
              </a:rPr>
              <a:t> </a:t>
            </a:r>
            <a:r>
              <a:rPr lang="fr-FR" sz="2400" b="1" strike="noStrike" spc="-100" dirty="0" err="1">
                <a:solidFill>
                  <a:srgbClr val="242852"/>
                </a:solidFill>
                <a:latin typeface="Calibri"/>
              </a:rPr>
              <a:t>them</a:t>
            </a:r>
            <a:r>
              <a:rPr lang="fr-FR" sz="2400" b="1" strike="noStrike" spc="-100" dirty="0">
                <a:solidFill>
                  <a:srgbClr val="242852"/>
                </a:solidFill>
                <a:latin typeface="Calibri"/>
              </a:rPr>
              <a:t>, how </a:t>
            </a:r>
            <a:r>
              <a:rPr lang="fr-FR" sz="2400" b="1" strike="noStrike" spc="-100" dirty="0" err="1">
                <a:solidFill>
                  <a:srgbClr val="242852"/>
                </a:solidFill>
                <a:latin typeface="Calibri"/>
              </a:rPr>
              <a:t>is</a:t>
            </a:r>
            <a:r>
              <a:rPr lang="fr-FR" sz="2400" b="1" strike="noStrike" spc="-100" dirty="0">
                <a:solidFill>
                  <a:srgbClr val="242852"/>
                </a:solidFill>
                <a:latin typeface="Calibri"/>
              </a:rPr>
              <a:t> </a:t>
            </a:r>
            <a:r>
              <a:rPr lang="fr-FR" sz="2400" b="1" strike="noStrike" spc="-100" dirty="0" err="1">
                <a:solidFill>
                  <a:srgbClr val="242852"/>
                </a:solidFill>
                <a:latin typeface="Calibri"/>
              </a:rPr>
              <a:t>this</a:t>
            </a:r>
            <a:r>
              <a:rPr lang="fr-FR" sz="2400" b="1" strike="noStrike" spc="-100" dirty="0">
                <a:solidFill>
                  <a:srgbClr val="242852"/>
                </a:solidFill>
                <a:latin typeface="Calibri"/>
              </a:rPr>
              <a:t> </a:t>
            </a:r>
            <a:r>
              <a:rPr lang="fr-FR" sz="2400" b="1" strike="noStrike" spc="-100" dirty="0" err="1">
                <a:solidFill>
                  <a:srgbClr val="242852"/>
                </a:solidFill>
                <a:latin typeface="Calibri"/>
              </a:rPr>
              <a:t>procedure</a:t>
            </a:r>
            <a:r>
              <a:rPr lang="fr-FR" sz="2400" b="1" strike="noStrike" spc="-100" dirty="0">
                <a:solidFill>
                  <a:srgbClr val="242852"/>
                </a:solidFill>
                <a:latin typeface="Calibri"/>
              </a:rPr>
              <a:t> </a:t>
            </a:r>
            <a:r>
              <a:rPr lang="fr-FR" sz="2400" b="1" strike="noStrike" spc="-100" dirty="0" err="1">
                <a:solidFill>
                  <a:srgbClr val="242852"/>
                </a:solidFill>
                <a:latin typeface="Calibri"/>
              </a:rPr>
              <a:t>recorded</a:t>
            </a:r>
            <a:r>
              <a:rPr lang="fr-FR" sz="2400" b="1" strike="noStrike" spc="-100" dirty="0">
                <a:solidFill>
                  <a:srgbClr val="242852"/>
                </a:solidFill>
                <a:latin typeface="Calibri"/>
              </a:rPr>
              <a:t>]</a:t>
            </a:r>
            <a:endParaRPr lang="fr-FR" sz="2400" b="0" strike="noStrike" spc="-1" dirty="0">
              <a:solidFill>
                <a:srgbClr val="000000"/>
              </a:solidFill>
              <a:latin typeface="Calibri"/>
            </a:endParaRPr>
          </a:p>
        </p:txBody>
      </p:sp>
      <p:sp>
        <p:nvSpPr>
          <p:cNvPr id="150" name="TextShape 2"/>
          <p:cNvSpPr txBox="1"/>
          <p:nvPr/>
        </p:nvSpPr>
        <p:spPr>
          <a:xfrm>
            <a:off x="467640" y="2214554"/>
            <a:ext cx="7619760" cy="4473886"/>
          </a:xfrm>
          <a:prstGeom prst="rect">
            <a:avLst/>
          </a:prstGeom>
          <a:noFill/>
          <a:ln>
            <a:noFill/>
          </a:ln>
        </p:spPr>
        <p:txBody>
          <a:bodyPr>
            <a:noAutofit/>
          </a:bodyPr>
          <a:lstStyle/>
          <a:p>
            <a:endParaRPr lang="fr-FR" sz="2200" b="0" strike="noStrike" spc="-1">
              <a:solidFill>
                <a:srgbClr val="000000"/>
              </a:solidFill>
              <a:latin typeface="Calibri"/>
            </a:endParaRPr>
          </a:p>
        </p:txBody>
      </p:sp>
      <p:sp>
        <p:nvSpPr>
          <p:cNvPr id="4" name="ZoneTexte 3"/>
          <p:cNvSpPr txBox="1"/>
          <p:nvPr/>
        </p:nvSpPr>
        <p:spPr>
          <a:xfrm>
            <a:off x="370090" y="1814141"/>
            <a:ext cx="8064896" cy="5032147"/>
          </a:xfrm>
          <a:prstGeom prst="rect">
            <a:avLst/>
          </a:prstGeom>
          <a:noFill/>
        </p:spPr>
        <p:txBody>
          <a:bodyPr wrap="square" rtlCol="0">
            <a:spAutoFit/>
          </a:bodyPr>
          <a:lstStyle/>
          <a:p>
            <a:r>
              <a:rPr lang="en-US" sz="2000" u="sng" dirty="0" smtClean="0">
                <a:latin typeface="Calibri" panose="020F0502020204030204" pitchFamily="34" charset="0"/>
                <a:cs typeface="Calibri" panose="020F0502020204030204" pitchFamily="34" charset="0"/>
              </a:rPr>
              <a:t>The rules to be respected for the administration of narcotics are :</a:t>
            </a:r>
          </a:p>
          <a:p>
            <a:pPr>
              <a:buFont typeface="Arial" pitchFamily="34" charset="0"/>
              <a:buChar char="•"/>
            </a:pPr>
            <a:r>
              <a:rPr lang="en-US" sz="2000" dirty="0" smtClean="0">
                <a:latin typeface="Calibri" panose="020F0502020204030204" pitchFamily="34" charset="0"/>
                <a:cs typeface="Calibri" panose="020F0502020204030204" pitchFamily="34" charset="0"/>
              </a:rPr>
              <a:t>prescription in words on a secure prescription.</a:t>
            </a:r>
          </a:p>
          <a:p>
            <a:pPr>
              <a:buFont typeface="Arial" pitchFamily="34" charset="0"/>
              <a:buChar char="•"/>
            </a:pPr>
            <a:r>
              <a:rPr lang="en-US" sz="2000" dirty="0" smtClean="0">
                <a:latin typeface="Calibri" panose="020F0502020204030204" pitchFamily="34" charset="0"/>
                <a:cs typeface="Calibri" panose="020F0502020204030204" pitchFamily="34" charset="0"/>
              </a:rPr>
              <a:t>number of therapeutic units per dose. </a:t>
            </a:r>
          </a:p>
          <a:p>
            <a:pPr>
              <a:buFont typeface="Arial" pitchFamily="34" charset="0"/>
              <a:buChar char="•"/>
            </a:pPr>
            <a:r>
              <a:rPr lang="en-US" sz="2000" dirty="0" smtClean="0">
                <a:latin typeface="Calibri" panose="020F0502020204030204" pitchFamily="34" charset="0"/>
                <a:cs typeface="Calibri" panose="020F0502020204030204" pitchFamily="34" charset="0"/>
              </a:rPr>
              <a:t>dosage of specialities.</a:t>
            </a:r>
          </a:p>
          <a:p>
            <a:pPr>
              <a:buFont typeface="Arial" pitchFamily="34" charset="0"/>
              <a:buChar char="•"/>
            </a:pPr>
            <a:r>
              <a:rPr lang="en-US" sz="2000" dirty="0" smtClean="0">
                <a:latin typeface="Calibri" panose="020F0502020204030204" pitchFamily="34" charset="0"/>
                <a:cs typeface="Calibri" panose="020F0502020204030204" pitchFamily="34" charset="0"/>
              </a:rPr>
              <a:t>prescription limited to 28 days, and split dispensing for certain drugs (7, 14 days).</a:t>
            </a:r>
          </a:p>
          <a:p>
            <a:pPr>
              <a:buFont typeface="Arial" pitchFamily="34" charset="0"/>
              <a:buChar char="•"/>
            </a:pPr>
            <a:r>
              <a:rPr lang="en-US" sz="2000" dirty="0" smtClean="0">
                <a:latin typeface="Calibri" panose="020F0502020204030204" pitchFamily="34" charset="0"/>
                <a:cs typeface="Calibri" panose="020F0502020204030204" pitchFamily="34" charset="0"/>
              </a:rPr>
              <a:t>number of doses.</a:t>
            </a:r>
          </a:p>
          <a:p>
            <a:pPr>
              <a:buFont typeface="Arial" pitchFamily="34" charset="0"/>
              <a:buChar char="•"/>
            </a:pPr>
            <a:endParaRPr lang="en-US" sz="900" dirty="0">
              <a:latin typeface="Calibri" panose="020F0502020204030204" pitchFamily="34" charset="0"/>
              <a:cs typeface="Calibri" panose="020F0502020204030204" pitchFamily="34" charset="0"/>
            </a:endParaRPr>
          </a:p>
          <a:p>
            <a:pPr>
              <a:buFont typeface="Arial" pitchFamily="34" charset="0"/>
              <a:buChar char="•"/>
            </a:pPr>
            <a:r>
              <a:rPr lang="en-US" sz="2000" dirty="0" smtClean="0">
                <a:latin typeface="Calibri" panose="020F0502020204030204" pitchFamily="34" charset="0"/>
                <a:cs typeface="Calibri" panose="020F0502020204030204" pitchFamily="34" charset="0"/>
              </a:rPr>
              <a:t>They are stored in a locked safe</a:t>
            </a:r>
          </a:p>
          <a:p>
            <a:pPr>
              <a:buFont typeface="Arial" pitchFamily="34" charset="0"/>
              <a:buChar char="•"/>
            </a:pPr>
            <a:endParaRPr lang="en-US" sz="800" dirty="0">
              <a:latin typeface="Calibri" panose="020F0502020204030204" pitchFamily="34" charset="0"/>
              <a:cs typeface="Calibri" panose="020F0502020204030204" pitchFamily="34" charset="0"/>
            </a:endParaRPr>
          </a:p>
          <a:p>
            <a:pPr>
              <a:buFont typeface="Arial" pitchFamily="34" charset="0"/>
              <a:buChar char="•"/>
            </a:pPr>
            <a:r>
              <a:rPr lang="en-US" sz="2000" dirty="0" smtClean="0">
                <a:latin typeface="Calibri" panose="020F0502020204030204" pitchFamily="34" charset="0"/>
                <a:cs typeface="Calibri" panose="020F0502020204030204" pitchFamily="34" charset="0"/>
              </a:rPr>
              <a:t>Pharmacists can only dispense narcotics if the prescription is presented within three days.</a:t>
            </a:r>
          </a:p>
          <a:p>
            <a:pPr>
              <a:buFont typeface="Arial" pitchFamily="34" charset="0"/>
              <a:buChar char="•"/>
            </a:pPr>
            <a:endParaRPr lang="en-US" sz="800" dirty="0">
              <a:latin typeface="Calibri" panose="020F0502020204030204" pitchFamily="34" charset="0"/>
              <a:cs typeface="Calibri" panose="020F0502020204030204" pitchFamily="34" charset="0"/>
            </a:endParaRPr>
          </a:p>
          <a:p>
            <a:pPr>
              <a:buFont typeface="Arial" pitchFamily="34" charset="0"/>
              <a:buChar char="•"/>
            </a:pPr>
            <a:r>
              <a:rPr lang="en-US" sz="2000" dirty="0" smtClean="0">
                <a:latin typeface="Calibri" panose="020F0502020204030204" pitchFamily="34" charset="0"/>
                <a:cs typeface="Calibri" panose="020F0502020204030204" pitchFamily="34" charset="0"/>
              </a:rPr>
              <a:t>There is no longer an obligation to keep a manual prescription book for these medicines if the recording of their dispensing is ensured by the </a:t>
            </a:r>
            <a:r>
              <a:rPr lang="en-US" sz="2000" dirty="0" err="1" smtClean="0">
                <a:latin typeface="Calibri" panose="020F0502020204030204" pitchFamily="34" charset="0"/>
                <a:cs typeface="Calibri" panose="020F0502020204030204" pitchFamily="34" charset="0"/>
              </a:rPr>
              <a:t>computerised</a:t>
            </a:r>
            <a:r>
              <a:rPr lang="en-US" sz="2000" dirty="0" smtClean="0">
                <a:latin typeface="Calibri" panose="020F0502020204030204" pitchFamily="34" charset="0"/>
                <a:cs typeface="Calibri" panose="020F0502020204030204" pitchFamily="34" charset="0"/>
              </a:rPr>
              <a:t> prescription book.</a:t>
            </a:r>
          </a:p>
          <a:p>
            <a:endParaRPr lang="fr-FR"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extShape 1"/>
          <p:cNvSpPr txBox="1"/>
          <p:nvPr/>
        </p:nvSpPr>
        <p:spPr>
          <a:xfrm>
            <a:off x="467640" y="404664"/>
            <a:ext cx="7619760" cy="936104"/>
          </a:xfrm>
          <a:prstGeom prst="rect">
            <a:avLst/>
          </a:prstGeom>
          <a:noFill/>
          <a:ln>
            <a:noFill/>
          </a:ln>
        </p:spPr>
        <p:txBody>
          <a:bodyPr anchor="ctr">
            <a:noAutofit/>
          </a:bodyPr>
          <a:lstStyle/>
          <a:p>
            <a:pPr>
              <a:lnSpc>
                <a:spcPct val="100000"/>
              </a:lnSpc>
            </a:pPr>
            <a:r>
              <a:rPr lang="fr-FR" sz="2400" b="1" strike="noStrike" spc="-100" dirty="0" err="1">
                <a:solidFill>
                  <a:srgbClr val="242852"/>
                </a:solidFill>
                <a:latin typeface="Calibri" panose="020F0502020204030204" pitchFamily="34" charset="0"/>
                <a:cs typeface="Calibri" panose="020F0502020204030204" pitchFamily="34" charset="0"/>
              </a:rPr>
              <a:t>What</a:t>
            </a:r>
            <a:r>
              <a:rPr lang="fr-FR" sz="2400" b="1" strike="noStrike" spc="-100" dirty="0">
                <a:solidFill>
                  <a:srgbClr val="242852"/>
                </a:solidFill>
                <a:latin typeface="Calibri" panose="020F0502020204030204" pitchFamily="34" charset="0"/>
                <a:cs typeface="Calibri" panose="020F0502020204030204" pitchFamily="34" charset="0"/>
              </a:rPr>
              <a:t> are </a:t>
            </a:r>
            <a:r>
              <a:rPr lang="fr-FR" sz="2400" b="1" strike="noStrike" spc="-100" dirty="0" err="1">
                <a:solidFill>
                  <a:srgbClr val="242852"/>
                </a:solidFill>
                <a:latin typeface="Calibri" panose="020F0502020204030204" pitchFamily="34" charset="0"/>
                <a:cs typeface="Calibri" panose="020F0502020204030204" pitchFamily="34" charset="0"/>
              </a:rPr>
              <a:t>common</a:t>
            </a:r>
            <a:r>
              <a:rPr lang="fr-FR" sz="2400" b="1" strike="noStrike" spc="-100" dirty="0">
                <a:solidFill>
                  <a:srgbClr val="242852"/>
                </a:solidFill>
                <a:latin typeface="Calibri" panose="020F0502020204030204" pitchFamily="34" charset="0"/>
                <a:cs typeface="Calibri" panose="020F0502020204030204" pitchFamily="34" charset="0"/>
              </a:rPr>
              <a:t> </a:t>
            </a:r>
            <a:r>
              <a:rPr lang="fr-FR" sz="2400" b="1" strike="noStrike" spc="-100" dirty="0" err="1">
                <a:solidFill>
                  <a:srgbClr val="242852"/>
                </a:solidFill>
                <a:latin typeface="Calibri" panose="020F0502020204030204" pitchFamily="34" charset="0"/>
                <a:cs typeface="Calibri" panose="020F0502020204030204" pitchFamily="34" charset="0"/>
              </a:rPr>
              <a:t>mistakes</a:t>
            </a:r>
            <a:r>
              <a:rPr lang="fr-FR" sz="2400" b="1" strike="noStrike" spc="-100" dirty="0">
                <a:solidFill>
                  <a:srgbClr val="242852"/>
                </a:solidFill>
                <a:latin typeface="Calibri" panose="020F0502020204030204" pitchFamily="34" charset="0"/>
                <a:cs typeface="Calibri" panose="020F0502020204030204" pitchFamily="34" charset="0"/>
              </a:rPr>
              <a:t> </a:t>
            </a:r>
            <a:r>
              <a:rPr lang="fr-FR" sz="2400" b="1" strike="noStrike" spc="-100" dirty="0" err="1">
                <a:solidFill>
                  <a:srgbClr val="242852"/>
                </a:solidFill>
                <a:latin typeface="Calibri" panose="020F0502020204030204" pitchFamily="34" charset="0"/>
                <a:cs typeface="Calibri" panose="020F0502020204030204" pitchFamily="34" charset="0"/>
              </a:rPr>
              <a:t>while</a:t>
            </a:r>
            <a:r>
              <a:rPr lang="fr-FR" sz="2400" b="1" strike="noStrike" spc="-100" dirty="0">
                <a:solidFill>
                  <a:srgbClr val="242852"/>
                </a:solidFill>
                <a:latin typeface="Calibri" panose="020F0502020204030204" pitchFamily="34" charset="0"/>
                <a:cs typeface="Calibri" panose="020F0502020204030204" pitchFamily="34" charset="0"/>
              </a:rPr>
              <a:t> </a:t>
            </a:r>
            <a:r>
              <a:rPr lang="fr-FR" sz="2400" b="1" strike="noStrike" spc="-100" dirty="0" err="1">
                <a:solidFill>
                  <a:srgbClr val="242852"/>
                </a:solidFill>
                <a:latin typeface="Calibri" panose="020F0502020204030204" pitchFamily="34" charset="0"/>
                <a:cs typeface="Calibri" panose="020F0502020204030204" pitchFamily="34" charset="0"/>
              </a:rPr>
              <a:t>administering</a:t>
            </a:r>
            <a:r>
              <a:rPr lang="fr-FR" sz="2400" b="1" strike="noStrike" spc="-100" dirty="0">
                <a:solidFill>
                  <a:srgbClr val="242852"/>
                </a:solidFill>
                <a:latin typeface="Calibri" panose="020F0502020204030204" pitchFamily="34" charset="0"/>
                <a:cs typeface="Calibri" panose="020F0502020204030204" pitchFamily="34" charset="0"/>
              </a:rPr>
              <a:t> </a:t>
            </a:r>
            <a:r>
              <a:rPr lang="fr-FR" sz="2400" b="1" strike="noStrike" spc="-100" dirty="0" err="1">
                <a:solidFill>
                  <a:srgbClr val="242852"/>
                </a:solidFill>
                <a:latin typeface="Calibri" panose="020F0502020204030204" pitchFamily="34" charset="0"/>
                <a:cs typeface="Calibri" panose="020F0502020204030204" pitchFamily="34" charset="0"/>
              </a:rPr>
              <a:t>medication</a:t>
            </a:r>
            <a:r>
              <a:rPr lang="fr-FR" sz="2400" b="1" strike="noStrike" spc="-100" dirty="0">
                <a:solidFill>
                  <a:srgbClr val="242852"/>
                </a:solidFill>
                <a:latin typeface="Calibri" panose="020F0502020204030204" pitchFamily="34" charset="0"/>
                <a:cs typeface="Calibri" panose="020F0502020204030204" pitchFamily="34" charset="0"/>
              </a:rPr>
              <a:t> and </a:t>
            </a:r>
            <a:r>
              <a:rPr lang="fr-FR" sz="2400" b="1" strike="noStrike" spc="-100" dirty="0" err="1">
                <a:solidFill>
                  <a:srgbClr val="242852"/>
                </a:solidFill>
                <a:latin typeface="Calibri" panose="020F0502020204030204" pitchFamily="34" charset="0"/>
                <a:cs typeface="Calibri" panose="020F0502020204030204" pitchFamily="34" charset="0"/>
              </a:rPr>
              <a:t>why</a:t>
            </a:r>
            <a:r>
              <a:rPr lang="fr-FR" sz="2400" b="1" strike="noStrike" spc="-100" dirty="0">
                <a:solidFill>
                  <a:srgbClr val="242852"/>
                </a:solidFill>
                <a:latin typeface="Calibri" panose="020F0502020204030204" pitchFamily="34" charset="0"/>
                <a:cs typeface="Calibri" panose="020F0502020204030204" pitchFamily="34" charset="0"/>
              </a:rPr>
              <a:t> do </a:t>
            </a:r>
            <a:r>
              <a:rPr lang="fr-FR" sz="2400" b="1" strike="noStrike" spc="-100" dirty="0" err="1">
                <a:solidFill>
                  <a:srgbClr val="242852"/>
                </a:solidFill>
                <a:latin typeface="Calibri" panose="020F0502020204030204" pitchFamily="34" charset="0"/>
                <a:cs typeface="Calibri" panose="020F0502020204030204" pitchFamily="34" charset="0"/>
              </a:rPr>
              <a:t>these</a:t>
            </a:r>
            <a:r>
              <a:rPr lang="fr-FR" sz="2400" b="1" strike="noStrike" spc="-100" dirty="0">
                <a:solidFill>
                  <a:srgbClr val="242852"/>
                </a:solidFill>
                <a:latin typeface="Calibri" panose="020F0502020204030204" pitchFamily="34" charset="0"/>
                <a:cs typeface="Calibri" panose="020F0502020204030204" pitchFamily="34" charset="0"/>
              </a:rPr>
              <a:t> slip-</a:t>
            </a:r>
            <a:r>
              <a:rPr lang="fr-FR" sz="2400" b="1" strike="noStrike" spc="-100" dirty="0" err="1">
                <a:solidFill>
                  <a:srgbClr val="242852"/>
                </a:solidFill>
                <a:latin typeface="Calibri" panose="020F0502020204030204" pitchFamily="34" charset="0"/>
                <a:cs typeface="Calibri" panose="020F0502020204030204" pitchFamily="34" charset="0"/>
              </a:rPr>
              <a:t>ups</a:t>
            </a:r>
            <a:r>
              <a:rPr lang="fr-FR" sz="2400" b="1" strike="noStrike" spc="-100" dirty="0">
                <a:solidFill>
                  <a:srgbClr val="242852"/>
                </a:solidFill>
                <a:latin typeface="Calibri" panose="020F0502020204030204" pitchFamily="34" charset="0"/>
                <a:cs typeface="Calibri" panose="020F0502020204030204" pitchFamily="34" charset="0"/>
              </a:rPr>
              <a:t> </a:t>
            </a:r>
            <a:r>
              <a:rPr lang="fr-FR" sz="2400" b="1" strike="noStrike" spc="-100" dirty="0" err="1">
                <a:solidFill>
                  <a:srgbClr val="242852"/>
                </a:solidFill>
                <a:latin typeface="Calibri" panose="020F0502020204030204" pitchFamily="34" charset="0"/>
                <a:cs typeface="Calibri" panose="020F0502020204030204" pitchFamily="34" charset="0"/>
              </a:rPr>
              <a:t>happen</a:t>
            </a:r>
            <a:r>
              <a:rPr lang="fr-FR" sz="2400" b="1" strike="noStrike" spc="-100" dirty="0">
                <a:solidFill>
                  <a:srgbClr val="242852"/>
                </a:solidFill>
                <a:latin typeface="Calibri" panose="020F0502020204030204" pitchFamily="34" charset="0"/>
                <a:cs typeface="Calibri" panose="020F0502020204030204" pitchFamily="34" charset="0"/>
              </a:rPr>
              <a:t>?</a:t>
            </a:r>
            <a:r>
              <a:rPr sz="2400" dirty="0">
                <a:latin typeface="Calibri" panose="020F0502020204030204" pitchFamily="34" charset="0"/>
                <a:cs typeface="Calibri" panose="020F0502020204030204" pitchFamily="34" charset="0"/>
              </a:rPr>
              <a:t/>
            </a:r>
            <a:br>
              <a:rPr sz="2400" dirty="0">
                <a:latin typeface="Calibri" panose="020F0502020204030204" pitchFamily="34" charset="0"/>
                <a:cs typeface="Calibri" panose="020F0502020204030204" pitchFamily="34" charset="0"/>
              </a:rPr>
            </a:br>
            <a:endParaRPr lang="fr-FR" sz="2400" b="0" strike="noStrike" spc="-1" dirty="0">
              <a:solidFill>
                <a:srgbClr val="000000"/>
              </a:solidFill>
              <a:latin typeface="Calibri" panose="020F0502020204030204" pitchFamily="34" charset="0"/>
              <a:cs typeface="Calibri" panose="020F0502020204030204" pitchFamily="34" charset="0"/>
            </a:endParaRPr>
          </a:p>
        </p:txBody>
      </p:sp>
      <p:sp>
        <p:nvSpPr>
          <p:cNvPr id="152" name="TextShape 2"/>
          <p:cNvSpPr txBox="1"/>
          <p:nvPr/>
        </p:nvSpPr>
        <p:spPr>
          <a:xfrm>
            <a:off x="457200" y="1340768"/>
            <a:ext cx="7619760" cy="2529836"/>
          </a:xfrm>
          <a:prstGeom prst="rect">
            <a:avLst/>
          </a:prstGeom>
          <a:noFill/>
          <a:ln>
            <a:noFill/>
          </a:ln>
        </p:spPr>
        <p:txBody>
          <a:bodyPr>
            <a:noAutofit/>
          </a:bodyPr>
          <a:lstStyle/>
          <a:p>
            <a:pPr>
              <a:lnSpc>
                <a:spcPct val="150000"/>
              </a:lnSpc>
            </a:pPr>
            <a:r>
              <a:rPr lang="cs-CZ" sz="2000" b="1" dirty="0">
                <a:latin typeface="Calibri" panose="020F0502020204030204" pitchFamily="34" charset="0"/>
                <a:cs typeface="Calibri" panose="020F0502020204030204" pitchFamily="34" charset="0"/>
              </a:rPr>
              <a:t>Reconstitution errors:</a:t>
            </a:r>
            <a:r>
              <a:rPr lang="cs-CZ" sz="2000" dirty="0">
                <a:latin typeface="Calibri" panose="020F0502020204030204" pitchFamily="34" charset="0"/>
                <a:cs typeface="Calibri" panose="020F0502020204030204" pitchFamily="34" charset="0"/>
              </a:rPr>
              <a:t> specialty errors, dilution or labelling errors. </a:t>
            </a:r>
            <a:endParaRPr lang="fr-FR" sz="2000" dirty="0">
              <a:latin typeface="Calibri" panose="020F0502020204030204" pitchFamily="34" charset="0"/>
              <a:cs typeface="Calibri" panose="020F0502020204030204" pitchFamily="34" charset="0"/>
            </a:endParaRPr>
          </a:p>
          <a:p>
            <a:pPr>
              <a:lnSpc>
                <a:spcPct val="150000"/>
              </a:lnSpc>
            </a:pPr>
            <a:r>
              <a:rPr lang="cs-CZ" sz="2000" b="1" dirty="0">
                <a:latin typeface="Calibri" panose="020F0502020204030204" pitchFamily="34" charset="0"/>
                <a:cs typeface="Calibri" panose="020F0502020204030204" pitchFamily="34" charset="0"/>
              </a:rPr>
              <a:t>Administration errors (most common):</a:t>
            </a:r>
            <a:r>
              <a:rPr lang="cs-CZ" sz="2000" dirty="0">
                <a:latin typeface="Calibri" panose="020F0502020204030204" pitchFamily="34" charset="0"/>
                <a:cs typeface="Calibri" panose="020F0502020204030204" pitchFamily="34" charset="0"/>
              </a:rPr>
              <a:t> syringe error, volume error, flow rate error, route of administration error, patient error. </a:t>
            </a:r>
            <a:endParaRPr lang="fr-FR" sz="2000"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Picture 2"/>
          <p:cNvPicPr/>
          <p:nvPr/>
        </p:nvPicPr>
        <p:blipFill>
          <a:blip r:embed="rId2">
            <a:extLst>
              <a:ext uri="{BEBA8EAE-BF5A-486C-A8C5-ECC9F3942E4B}">
                <a14:imgProps xmlns:a14="http://schemas.microsoft.com/office/drawing/2010/main">
                  <a14:imgLayer r:embed="rId3">
                    <a14:imgEffect>
                      <a14:brightnessContrast bright="9000" contrast="9000"/>
                    </a14:imgEffect>
                  </a14:imgLayer>
                </a14:imgProps>
              </a:ext>
            </a:extLst>
          </a:blip>
          <a:stretch/>
        </p:blipFill>
        <p:spPr>
          <a:xfrm>
            <a:off x="4499992" y="3904574"/>
            <a:ext cx="3168456" cy="2401172"/>
          </a:xfrm>
          <a:prstGeom prst="rect">
            <a:avLst/>
          </a:prstGeom>
          <a:ln>
            <a:noFill/>
          </a:ln>
          <a:effectLst>
            <a:softEdge rad="112500"/>
          </a:effec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619" y="2996952"/>
            <a:ext cx="3609975" cy="35433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1" name="TextShape 1"/>
          <p:cNvSpPr txBox="1"/>
          <p:nvPr/>
        </p:nvSpPr>
        <p:spPr>
          <a:xfrm>
            <a:off x="575751" y="548680"/>
            <a:ext cx="7543440" cy="2592296"/>
          </a:xfrm>
          <a:prstGeom prst="rect">
            <a:avLst/>
          </a:prstGeom>
          <a:noFill/>
          <a:ln>
            <a:noFill/>
          </a:ln>
        </p:spPr>
        <p:txBody>
          <a:bodyPr anchor="b">
            <a:noAutofit/>
          </a:bodyPr>
          <a:lstStyle/>
          <a:p>
            <a:pPr algn="ctr">
              <a:lnSpc>
                <a:spcPct val="100000"/>
              </a:lnSpc>
            </a:pPr>
            <a:r>
              <a:rPr lang="fr-FR" sz="6600" b="1" strike="noStrike" spc="-100" dirty="0" err="1">
                <a:solidFill>
                  <a:srgbClr val="234F77"/>
                </a:solidFill>
                <a:latin typeface="Cambria"/>
              </a:rPr>
              <a:t>Rules</a:t>
            </a:r>
            <a:r>
              <a:rPr lang="fr-FR" sz="6600" b="1" strike="noStrike" spc="-100" dirty="0">
                <a:solidFill>
                  <a:srgbClr val="234F77"/>
                </a:solidFill>
                <a:latin typeface="Cambria"/>
              </a:rPr>
              <a:t> </a:t>
            </a:r>
            <a:r>
              <a:rPr lang="fr-FR" sz="6600" b="1" strike="noStrike" spc="-100" dirty="0" err="1">
                <a:solidFill>
                  <a:srgbClr val="234F77"/>
                </a:solidFill>
                <a:latin typeface="Cambria"/>
              </a:rPr>
              <a:t>while</a:t>
            </a:r>
            <a:r>
              <a:rPr lang="fr-FR" sz="6600" b="1" strike="noStrike" spc="-100" dirty="0">
                <a:solidFill>
                  <a:srgbClr val="234F77"/>
                </a:solidFill>
                <a:latin typeface="Cambria"/>
              </a:rPr>
              <a:t> </a:t>
            </a:r>
            <a:r>
              <a:rPr lang="fr-FR" sz="6600" b="1" strike="noStrike" spc="-100" dirty="0" err="1">
                <a:solidFill>
                  <a:srgbClr val="234F77"/>
                </a:solidFill>
                <a:latin typeface="Cambria"/>
              </a:rPr>
              <a:t>administering</a:t>
            </a:r>
            <a:r>
              <a:rPr lang="fr-FR" sz="6600" b="1" strike="noStrike" spc="-100" dirty="0">
                <a:solidFill>
                  <a:srgbClr val="234F77"/>
                </a:solidFill>
                <a:latin typeface="Cambria"/>
              </a:rPr>
              <a:t> </a:t>
            </a:r>
            <a:r>
              <a:rPr lang="fr-FR" sz="6600" b="1" strike="noStrike" spc="-100" dirty="0" err="1">
                <a:solidFill>
                  <a:srgbClr val="234F77"/>
                </a:solidFill>
                <a:latin typeface="Cambria"/>
              </a:rPr>
              <a:t>medication</a:t>
            </a:r>
            <a:endParaRPr lang="fr-FR" sz="6600" b="0" strike="noStrike" spc="-1" dirty="0">
              <a:solidFill>
                <a:srgbClr val="000000"/>
              </a:solidFill>
              <a:latin typeface="Calibri"/>
            </a:endParaRPr>
          </a:p>
        </p:txBody>
      </p:sp>
      <p:sp>
        <p:nvSpPr>
          <p:cNvPr id="132" name="TextShape 2"/>
          <p:cNvSpPr txBox="1"/>
          <p:nvPr/>
        </p:nvSpPr>
        <p:spPr>
          <a:xfrm>
            <a:off x="685800" y="4572000"/>
            <a:ext cx="6461280" cy="1066320"/>
          </a:xfrm>
          <a:prstGeom prst="rect">
            <a:avLst/>
          </a:prstGeom>
          <a:noFill/>
          <a:ln>
            <a:noFill/>
          </a:ln>
        </p:spPr>
        <p:txBody>
          <a:bodyPr>
            <a:noAutofit/>
          </a:bodyPr>
          <a:lstStyle/>
          <a:p>
            <a:pPr algn="ctr"/>
            <a:endParaRPr lang="fr-FR"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extShape 1"/>
          <p:cNvSpPr txBox="1"/>
          <p:nvPr/>
        </p:nvSpPr>
        <p:spPr>
          <a:xfrm>
            <a:off x="395640" y="188640"/>
            <a:ext cx="7619760" cy="1800000"/>
          </a:xfrm>
          <a:prstGeom prst="rect">
            <a:avLst/>
          </a:prstGeom>
          <a:noFill/>
          <a:ln>
            <a:noFill/>
          </a:ln>
        </p:spPr>
        <p:txBody>
          <a:bodyPr anchor="ctr">
            <a:noAutofit/>
          </a:bodyPr>
          <a:lstStyle/>
          <a:p>
            <a:pPr>
              <a:lnSpc>
                <a:spcPct val="100000"/>
              </a:lnSpc>
            </a:pPr>
            <a:r>
              <a:rPr lang="fr-FR" sz="2400" b="1" strike="noStrike" spc="-100" dirty="0" err="1">
                <a:solidFill>
                  <a:srgbClr val="242852"/>
                </a:solidFill>
                <a:latin typeface="Calibri"/>
              </a:rPr>
              <a:t>Who</a:t>
            </a:r>
            <a:r>
              <a:rPr lang="fr-FR" sz="2400" b="1" strike="noStrike" spc="-100" dirty="0">
                <a:solidFill>
                  <a:srgbClr val="242852"/>
                </a:solidFill>
                <a:latin typeface="Calibri"/>
              </a:rPr>
              <a:t> </a:t>
            </a:r>
            <a:r>
              <a:rPr lang="fr-FR" sz="2400" b="1" strike="noStrike" spc="-100" dirty="0" err="1">
                <a:solidFill>
                  <a:srgbClr val="242852"/>
                </a:solidFill>
                <a:latin typeface="Calibri"/>
              </a:rPr>
              <a:t>is</a:t>
            </a:r>
            <a:r>
              <a:rPr lang="fr-FR" sz="2400" b="1" strike="noStrike" spc="-100" dirty="0">
                <a:solidFill>
                  <a:srgbClr val="242852"/>
                </a:solidFill>
                <a:latin typeface="Calibri"/>
              </a:rPr>
              <a:t> </a:t>
            </a:r>
            <a:r>
              <a:rPr lang="fr-FR" sz="2400" b="1" strike="noStrike" spc="-100" dirty="0" err="1">
                <a:solidFill>
                  <a:srgbClr val="242852"/>
                </a:solidFill>
                <a:latin typeface="Calibri"/>
              </a:rPr>
              <a:t>responsible</a:t>
            </a:r>
            <a:r>
              <a:rPr lang="fr-FR" sz="2400" b="1" strike="noStrike" spc="-100" dirty="0">
                <a:solidFill>
                  <a:srgbClr val="242852"/>
                </a:solidFill>
                <a:latin typeface="Calibri"/>
              </a:rPr>
              <a:t> for the administration of </a:t>
            </a:r>
            <a:r>
              <a:rPr lang="fr-FR" sz="2400" b="1" strike="noStrike" spc="-100" dirty="0" err="1">
                <a:solidFill>
                  <a:srgbClr val="242852"/>
                </a:solidFill>
                <a:latin typeface="Calibri"/>
              </a:rPr>
              <a:t>medication</a:t>
            </a:r>
            <a:r>
              <a:rPr lang="fr-FR" sz="2400" b="1" strike="noStrike" spc="-100" dirty="0">
                <a:solidFill>
                  <a:srgbClr val="242852"/>
                </a:solidFill>
                <a:latin typeface="Calibri"/>
              </a:rPr>
              <a:t>? [oral, infusions, </a:t>
            </a:r>
            <a:r>
              <a:rPr lang="fr-FR" sz="2400" b="1" strike="noStrike" spc="-100" dirty="0" err="1">
                <a:solidFill>
                  <a:srgbClr val="242852"/>
                </a:solidFill>
                <a:latin typeface="Calibri"/>
              </a:rPr>
              <a:t>i.v</a:t>
            </a:r>
            <a:r>
              <a:rPr lang="fr-FR" sz="2400" b="1" strike="noStrike" spc="-100" dirty="0">
                <a:solidFill>
                  <a:srgbClr val="242852"/>
                </a:solidFill>
                <a:latin typeface="Calibri"/>
              </a:rPr>
              <a:t> </a:t>
            </a:r>
            <a:r>
              <a:rPr lang="fr-FR" sz="2400" b="1" strike="noStrike" spc="-100" dirty="0" err="1">
                <a:solidFill>
                  <a:srgbClr val="242852"/>
                </a:solidFill>
                <a:latin typeface="Calibri"/>
              </a:rPr>
              <a:t>medication</a:t>
            </a:r>
            <a:r>
              <a:rPr lang="fr-FR" sz="2400" b="1" strike="noStrike" spc="-100" dirty="0">
                <a:solidFill>
                  <a:srgbClr val="242852"/>
                </a:solidFill>
                <a:latin typeface="Calibri"/>
              </a:rPr>
              <a:t>]. </a:t>
            </a:r>
            <a:r>
              <a:rPr lang="fr-FR" sz="2400" b="1" strike="noStrike" spc="-100" dirty="0" err="1">
                <a:solidFill>
                  <a:srgbClr val="242852"/>
                </a:solidFill>
                <a:latin typeface="Calibri"/>
              </a:rPr>
              <a:t>What</a:t>
            </a:r>
            <a:r>
              <a:rPr lang="fr-FR" sz="2400" b="1" strike="noStrike" spc="-100" dirty="0">
                <a:solidFill>
                  <a:srgbClr val="242852"/>
                </a:solidFill>
                <a:latin typeface="Calibri"/>
              </a:rPr>
              <a:t> </a:t>
            </a:r>
            <a:r>
              <a:rPr lang="fr-FR" sz="2400" b="1" strike="noStrike" spc="-100" dirty="0" err="1">
                <a:solidFill>
                  <a:srgbClr val="242852"/>
                </a:solidFill>
                <a:latin typeface="Calibri"/>
              </a:rPr>
              <a:t>kind</a:t>
            </a:r>
            <a:r>
              <a:rPr lang="fr-FR" sz="2400" b="1" strike="noStrike" spc="-100" dirty="0">
                <a:solidFill>
                  <a:srgbClr val="242852"/>
                </a:solidFill>
                <a:latin typeface="Calibri"/>
              </a:rPr>
              <a:t> of </a:t>
            </a:r>
            <a:r>
              <a:rPr lang="fr-FR" sz="2400" b="1" strike="noStrike" spc="-100" dirty="0" err="1">
                <a:solidFill>
                  <a:srgbClr val="242852"/>
                </a:solidFill>
                <a:latin typeface="Calibri"/>
              </a:rPr>
              <a:t>education</a:t>
            </a:r>
            <a:r>
              <a:rPr lang="fr-FR" sz="2400" b="1" strike="noStrike" spc="-100" dirty="0">
                <a:solidFill>
                  <a:srgbClr val="242852"/>
                </a:solidFill>
                <a:latin typeface="Calibri"/>
              </a:rPr>
              <a:t> do </a:t>
            </a:r>
            <a:r>
              <a:rPr lang="fr-FR" sz="2400" b="1" strike="noStrike" spc="-100" dirty="0" err="1">
                <a:solidFill>
                  <a:srgbClr val="242852"/>
                </a:solidFill>
                <a:latin typeface="Calibri"/>
              </a:rPr>
              <a:t>these</a:t>
            </a:r>
            <a:r>
              <a:rPr lang="fr-FR" sz="2400" b="1" strike="noStrike" spc="-100" dirty="0">
                <a:solidFill>
                  <a:srgbClr val="242852"/>
                </a:solidFill>
                <a:latin typeface="Calibri"/>
              </a:rPr>
              <a:t> people </a:t>
            </a:r>
            <a:r>
              <a:rPr lang="fr-FR" sz="2400" b="1" strike="noStrike" spc="-100" dirty="0" err="1">
                <a:solidFill>
                  <a:srgbClr val="242852"/>
                </a:solidFill>
                <a:latin typeface="Calibri"/>
              </a:rPr>
              <a:t>need</a:t>
            </a:r>
            <a:r>
              <a:rPr lang="fr-FR" sz="2400" b="1" strike="noStrike" spc="-100" dirty="0">
                <a:solidFill>
                  <a:srgbClr val="242852"/>
                </a:solidFill>
                <a:latin typeface="Calibri"/>
              </a:rPr>
              <a:t>?</a:t>
            </a:r>
            <a:endParaRPr lang="fr-FR" sz="2400" b="0" strike="noStrike" spc="-1" dirty="0">
              <a:solidFill>
                <a:srgbClr val="000000"/>
              </a:solidFill>
              <a:latin typeface="Calibri"/>
            </a:endParaRPr>
          </a:p>
        </p:txBody>
      </p:sp>
      <p:sp>
        <p:nvSpPr>
          <p:cNvPr id="134" name="TextShape 2"/>
          <p:cNvSpPr txBox="1"/>
          <p:nvPr/>
        </p:nvSpPr>
        <p:spPr>
          <a:xfrm>
            <a:off x="395640" y="1700808"/>
            <a:ext cx="7619760" cy="4824536"/>
          </a:xfrm>
          <a:prstGeom prst="rect">
            <a:avLst/>
          </a:prstGeom>
          <a:noFill/>
          <a:ln>
            <a:noFill/>
          </a:ln>
        </p:spPr>
        <p:txBody>
          <a:bodyPr>
            <a:noAutofit/>
          </a:bodyPr>
          <a:lstStyle/>
          <a:p>
            <a:pPr marL="114840">
              <a:lnSpc>
                <a:spcPct val="100000"/>
              </a:lnSpc>
              <a:spcBef>
                <a:spcPts val="439"/>
              </a:spcBef>
              <a:buClr>
                <a:srgbClr val="629DD1"/>
              </a:buClr>
            </a:pPr>
            <a:r>
              <a:rPr lang="fr-FR" sz="2000" b="1" strike="noStrike" spc="-1" dirty="0">
                <a:solidFill>
                  <a:srgbClr val="000000"/>
                </a:solidFill>
                <a:latin typeface="Calibri"/>
              </a:rPr>
              <a:t>At the </a:t>
            </a:r>
            <a:r>
              <a:rPr lang="fr-FR" sz="2000" b="1" strike="noStrike" spc="-1" dirty="0" err="1" smtClean="0">
                <a:solidFill>
                  <a:srgbClr val="000000"/>
                </a:solidFill>
                <a:latin typeface="Calibri"/>
              </a:rPr>
              <a:t>hospital</a:t>
            </a:r>
            <a:r>
              <a:rPr lang="fr-FR" sz="2000" b="1" strike="noStrike" spc="-1" dirty="0" smtClean="0">
                <a:solidFill>
                  <a:srgbClr val="000000"/>
                </a:solidFill>
                <a:latin typeface="Calibri"/>
              </a:rPr>
              <a:t>:</a:t>
            </a:r>
            <a:endParaRPr lang="fr-FR" sz="2000" b="1" strike="noStrike" spc="-1" dirty="0">
              <a:solidFill>
                <a:srgbClr val="000000"/>
              </a:solidFill>
              <a:latin typeface="Calibri"/>
            </a:endParaRPr>
          </a:p>
          <a:p>
            <a:pPr marL="343080" indent="-228240">
              <a:lnSpc>
                <a:spcPct val="100000"/>
              </a:lnSpc>
              <a:spcBef>
                <a:spcPts val="439"/>
              </a:spcBef>
              <a:buClr>
                <a:srgbClr val="629DD1"/>
              </a:buClr>
              <a:buFont typeface="Arial"/>
              <a:buChar char="•"/>
            </a:pPr>
            <a:r>
              <a:rPr lang="fr-FR" sz="2000" b="0" strike="noStrike" spc="-1" dirty="0" smtClean="0">
                <a:solidFill>
                  <a:srgbClr val="000000"/>
                </a:solidFill>
                <a:latin typeface="Calibri"/>
              </a:rPr>
              <a:t>The nursing staff </a:t>
            </a:r>
            <a:r>
              <a:rPr lang="fr-FR" sz="2000" b="0" strike="noStrike" spc="-1" dirty="0" err="1" smtClean="0">
                <a:solidFill>
                  <a:srgbClr val="000000"/>
                </a:solidFill>
                <a:latin typeface="Calibri"/>
              </a:rPr>
              <a:t>is</a:t>
            </a:r>
            <a:r>
              <a:rPr lang="fr-FR" sz="2000" b="0" strike="noStrike" spc="-1" dirty="0" smtClean="0">
                <a:solidFill>
                  <a:srgbClr val="000000"/>
                </a:solidFill>
                <a:latin typeface="Calibri"/>
              </a:rPr>
              <a:t> </a:t>
            </a:r>
            <a:r>
              <a:rPr lang="fr-FR" sz="2000" b="0" strike="noStrike" spc="-1" dirty="0" err="1">
                <a:solidFill>
                  <a:srgbClr val="000000"/>
                </a:solidFill>
                <a:latin typeface="Calibri"/>
              </a:rPr>
              <a:t>empowered</a:t>
            </a:r>
            <a:r>
              <a:rPr lang="fr-FR" sz="2000" b="0" strike="noStrike" spc="-1" dirty="0">
                <a:solidFill>
                  <a:srgbClr val="000000"/>
                </a:solidFill>
                <a:latin typeface="Calibri"/>
              </a:rPr>
              <a:t> to </a:t>
            </a:r>
            <a:r>
              <a:rPr lang="fr-FR" sz="2000" b="0" strike="noStrike" spc="-1" dirty="0" err="1">
                <a:solidFill>
                  <a:srgbClr val="000000"/>
                </a:solidFill>
                <a:latin typeface="Calibri"/>
              </a:rPr>
              <a:t>prepare</a:t>
            </a:r>
            <a:r>
              <a:rPr lang="fr-FR" sz="2000" b="0" strike="noStrike" spc="-1" dirty="0">
                <a:solidFill>
                  <a:srgbClr val="000000"/>
                </a:solidFill>
                <a:latin typeface="Calibri"/>
              </a:rPr>
              <a:t> the </a:t>
            </a:r>
            <a:r>
              <a:rPr lang="fr-FR" sz="2000" b="0" strike="noStrike" spc="-1" dirty="0" err="1">
                <a:solidFill>
                  <a:srgbClr val="000000"/>
                </a:solidFill>
                <a:latin typeface="Calibri"/>
              </a:rPr>
              <a:t>pills</a:t>
            </a:r>
            <a:r>
              <a:rPr lang="fr-FR" sz="2000" b="0" strike="noStrike" spc="-1" dirty="0">
                <a:solidFill>
                  <a:srgbClr val="000000"/>
                </a:solidFill>
                <a:latin typeface="Calibri"/>
              </a:rPr>
              <a:t> for the </a:t>
            </a:r>
            <a:r>
              <a:rPr lang="fr-FR" sz="2000" b="0" strike="noStrike" spc="-1" dirty="0" smtClean="0">
                <a:solidFill>
                  <a:srgbClr val="000000"/>
                </a:solidFill>
                <a:latin typeface="Calibri"/>
              </a:rPr>
              <a:t>care </a:t>
            </a:r>
            <a:r>
              <a:rPr lang="fr-FR" sz="2000" b="0" strike="noStrike" spc="-1" dirty="0" err="1" smtClean="0">
                <a:solidFill>
                  <a:srgbClr val="000000"/>
                </a:solidFill>
                <a:latin typeface="Calibri"/>
              </a:rPr>
              <a:t>giver</a:t>
            </a:r>
            <a:r>
              <a:rPr lang="fr-FR" sz="2000" b="0" strike="noStrike" spc="-1" dirty="0" smtClean="0">
                <a:solidFill>
                  <a:srgbClr val="000000"/>
                </a:solidFill>
                <a:latin typeface="Calibri"/>
              </a:rPr>
              <a:t>  </a:t>
            </a:r>
            <a:r>
              <a:rPr lang="fr-FR" sz="2000" b="0" strike="noStrike" spc="-1" dirty="0">
                <a:solidFill>
                  <a:srgbClr val="000000"/>
                </a:solidFill>
                <a:latin typeface="Calibri"/>
              </a:rPr>
              <a:t>and </a:t>
            </a:r>
            <a:r>
              <a:rPr lang="fr-FR" sz="2000" b="0" strike="noStrike" spc="-1" dirty="0" err="1">
                <a:solidFill>
                  <a:srgbClr val="000000"/>
                </a:solidFill>
                <a:latin typeface="Calibri"/>
              </a:rPr>
              <a:t>authorized</a:t>
            </a:r>
            <a:r>
              <a:rPr lang="fr-FR" sz="2000" b="0" strike="noStrike" spc="-1" dirty="0">
                <a:solidFill>
                  <a:srgbClr val="000000"/>
                </a:solidFill>
                <a:latin typeface="Calibri"/>
              </a:rPr>
              <a:t> to </a:t>
            </a:r>
            <a:r>
              <a:rPr lang="fr-FR" sz="2000" b="0" strike="noStrike" spc="-1" dirty="0" err="1">
                <a:solidFill>
                  <a:srgbClr val="000000"/>
                </a:solidFill>
                <a:latin typeface="Calibri"/>
              </a:rPr>
              <a:t>give</a:t>
            </a:r>
            <a:r>
              <a:rPr lang="fr-FR" sz="2000" b="0" strike="noStrike" spc="-1" dirty="0">
                <a:solidFill>
                  <a:srgbClr val="000000"/>
                </a:solidFill>
                <a:latin typeface="Calibri"/>
              </a:rPr>
              <a:t> </a:t>
            </a:r>
            <a:r>
              <a:rPr lang="fr-FR" sz="2000" b="0" strike="noStrike" spc="-1" dirty="0" err="1">
                <a:solidFill>
                  <a:srgbClr val="000000"/>
                </a:solidFill>
                <a:latin typeface="Calibri"/>
              </a:rPr>
              <a:t>them</a:t>
            </a:r>
            <a:r>
              <a:rPr lang="fr-FR" sz="2000" b="0" strike="noStrike" spc="-1" dirty="0">
                <a:solidFill>
                  <a:srgbClr val="000000"/>
                </a:solidFill>
                <a:latin typeface="Calibri"/>
              </a:rPr>
              <a:t> by</a:t>
            </a:r>
          </a:p>
          <a:p>
            <a:pPr marL="114840">
              <a:lnSpc>
                <a:spcPct val="100000"/>
              </a:lnSpc>
              <a:spcBef>
                <a:spcPts val="439"/>
              </a:spcBef>
              <a:buClr>
                <a:srgbClr val="629DD1"/>
              </a:buClr>
            </a:pPr>
            <a:r>
              <a:rPr lang="fr-FR" sz="2000" b="0" strike="noStrike" spc="-1" dirty="0" smtClean="0">
                <a:solidFill>
                  <a:srgbClr val="000000"/>
                </a:solidFill>
                <a:latin typeface="Calibri"/>
              </a:rPr>
              <a:t>    	  </a:t>
            </a:r>
            <a:r>
              <a:rPr lang="fr-FR" sz="2000" b="0" strike="noStrike" spc="-1" dirty="0">
                <a:solidFill>
                  <a:srgbClr val="000000"/>
                </a:solidFill>
                <a:latin typeface="Calibri"/>
              </a:rPr>
              <a:t>◦ </a:t>
            </a:r>
            <a:r>
              <a:rPr lang="fr-FR" sz="2000" b="0" strike="noStrike" spc="-1" dirty="0" err="1">
                <a:solidFill>
                  <a:srgbClr val="000000"/>
                </a:solidFill>
                <a:latin typeface="Calibri"/>
              </a:rPr>
              <a:t>orally</a:t>
            </a:r>
            <a:r>
              <a:rPr lang="fr-FR" sz="2000" b="0" strike="noStrike" spc="-1" dirty="0">
                <a:solidFill>
                  <a:srgbClr val="000000"/>
                </a:solidFill>
                <a:latin typeface="Calibri"/>
              </a:rPr>
              <a:t> </a:t>
            </a:r>
          </a:p>
          <a:p>
            <a:pPr marL="114840">
              <a:lnSpc>
                <a:spcPct val="100000"/>
              </a:lnSpc>
              <a:spcBef>
                <a:spcPts val="439"/>
              </a:spcBef>
              <a:buClr>
                <a:srgbClr val="629DD1"/>
              </a:buClr>
            </a:pPr>
            <a:r>
              <a:rPr lang="fr-FR" sz="2000" b="0" strike="noStrike" spc="-1" dirty="0" smtClean="0">
                <a:solidFill>
                  <a:srgbClr val="000000"/>
                </a:solidFill>
                <a:latin typeface="Calibri"/>
              </a:rPr>
              <a:t>	  </a:t>
            </a:r>
            <a:r>
              <a:rPr lang="fr-FR" sz="2000" b="0" strike="noStrike" spc="-1" dirty="0">
                <a:solidFill>
                  <a:srgbClr val="000000"/>
                </a:solidFill>
                <a:latin typeface="Calibri"/>
              </a:rPr>
              <a:t>◦ </a:t>
            </a:r>
            <a:r>
              <a:rPr lang="fr-FR" sz="2000" b="0" strike="noStrike" spc="-1" dirty="0" err="1" smtClean="0">
                <a:solidFill>
                  <a:srgbClr val="000000"/>
                </a:solidFill>
                <a:latin typeface="Calibri"/>
              </a:rPr>
              <a:t>intravenous</a:t>
            </a:r>
            <a:endParaRPr lang="fr-FR" sz="2000" b="0" strike="noStrike" spc="-1" dirty="0">
              <a:solidFill>
                <a:srgbClr val="000000"/>
              </a:solidFill>
              <a:latin typeface="Calibri"/>
            </a:endParaRPr>
          </a:p>
          <a:p>
            <a:pPr marL="457740" indent="-342900">
              <a:lnSpc>
                <a:spcPct val="100000"/>
              </a:lnSpc>
              <a:spcBef>
                <a:spcPts val="439"/>
              </a:spcBef>
              <a:buClr>
                <a:srgbClr val="629DD1"/>
              </a:buClr>
              <a:buFont typeface="Arial" panose="020B0604020202020204" pitchFamily="34" charset="0"/>
              <a:buChar char="•"/>
            </a:pPr>
            <a:r>
              <a:rPr lang="fr-FR" sz="2000" b="0" strike="noStrike" spc="-1" dirty="0" err="1" smtClean="0">
                <a:solidFill>
                  <a:srgbClr val="000000"/>
                </a:solidFill>
                <a:latin typeface="Calibri"/>
              </a:rPr>
              <a:t>Family</a:t>
            </a:r>
            <a:r>
              <a:rPr lang="fr-FR" sz="2000" b="0" strike="noStrike" spc="-1" dirty="0" smtClean="0">
                <a:solidFill>
                  <a:srgbClr val="000000"/>
                </a:solidFill>
                <a:latin typeface="Calibri"/>
              </a:rPr>
              <a:t> </a:t>
            </a:r>
            <a:r>
              <a:rPr lang="fr-FR" sz="2000" b="0" strike="noStrike" spc="-1" dirty="0">
                <a:solidFill>
                  <a:srgbClr val="000000"/>
                </a:solidFill>
                <a:latin typeface="Calibri"/>
              </a:rPr>
              <a:t>has the right to </a:t>
            </a:r>
            <a:r>
              <a:rPr lang="fr-FR" sz="2000" b="0" strike="noStrike" spc="-1" dirty="0" err="1">
                <a:solidFill>
                  <a:srgbClr val="000000"/>
                </a:solidFill>
                <a:latin typeface="Calibri"/>
              </a:rPr>
              <a:t>prepare</a:t>
            </a:r>
            <a:r>
              <a:rPr lang="fr-FR" sz="2000" b="0" strike="noStrike" spc="-1" dirty="0">
                <a:solidFill>
                  <a:srgbClr val="000000"/>
                </a:solidFill>
                <a:latin typeface="Calibri"/>
              </a:rPr>
              <a:t> the </a:t>
            </a:r>
            <a:r>
              <a:rPr lang="fr-FR" sz="2000" b="0" strike="noStrike" spc="-1" dirty="0" err="1">
                <a:solidFill>
                  <a:srgbClr val="000000"/>
                </a:solidFill>
                <a:latin typeface="Calibri"/>
              </a:rPr>
              <a:t>pillbox</a:t>
            </a:r>
            <a:r>
              <a:rPr lang="fr-FR" sz="2000" b="0" strike="noStrike" spc="-1" dirty="0">
                <a:solidFill>
                  <a:srgbClr val="000000"/>
                </a:solidFill>
                <a:latin typeface="Calibri"/>
              </a:rPr>
              <a:t> </a:t>
            </a:r>
            <a:r>
              <a:rPr lang="fr-FR" sz="2000" b="0" strike="noStrike" spc="-1" dirty="0" err="1">
                <a:solidFill>
                  <a:srgbClr val="000000"/>
                </a:solidFill>
                <a:latin typeface="Calibri"/>
              </a:rPr>
              <a:t>according</a:t>
            </a:r>
            <a:r>
              <a:rPr lang="fr-FR" sz="2000" b="0" strike="noStrike" spc="-1" dirty="0">
                <a:solidFill>
                  <a:srgbClr val="000000"/>
                </a:solidFill>
                <a:latin typeface="Calibri"/>
              </a:rPr>
              <a:t> to the prescription and </a:t>
            </a:r>
            <a:r>
              <a:rPr lang="fr-FR" sz="2000" b="0" strike="noStrike" spc="-1" dirty="0" err="1">
                <a:solidFill>
                  <a:srgbClr val="000000"/>
                </a:solidFill>
                <a:latin typeface="Calibri"/>
              </a:rPr>
              <a:t>give</a:t>
            </a:r>
            <a:r>
              <a:rPr lang="fr-FR" sz="2000" b="0" strike="noStrike" spc="-1" dirty="0">
                <a:solidFill>
                  <a:srgbClr val="000000"/>
                </a:solidFill>
                <a:latin typeface="Calibri"/>
              </a:rPr>
              <a:t> to </a:t>
            </a:r>
            <a:r>
              <a:rPr lang="fr-FR" sz="2000" b="0" strike="noStrike" spc="-1" dirty="0" err="1">
                <a:solidFill>
                  <a:srgbClr val="000000"/>
                </a:solidFill>
                <a:latin typeface="Calibri"/>
              </a:rPr>
              <a:t>their</a:t>
            </a:r>
            <a:r>
              <a:rPr lang="fr-FR" sz="2000" b="0" strike="noStrike" spc="-1" dirty="0">
                <a:solidFill>
                  <a:srgbClr val="000000"/>
                </a:solidFill>
                <a:latin typeface="Calibri"/>
              </a:rPr>
              <a:t> </a:t>
            </a:r>
            <a:r>
              <a:rPr lang="fr-FR" sz="2000" b="0" strike="noStrike" spc="-1" dirty="0" err="1">
                <a:solidFill>
                  <a:srgbClr val="000000"/>
                </a:solidFill>
                <a:latin typeface="Calibri"/>
              </a:rPr>
              <a:t>loved</a:t>
            </a:r>
            <a:r>
              <a:rPr lang="fr-FR" sz="2000" b="0" strike="noStrike" spc="-1" dirty="0">
                <a:solidFill>
                  <a:srgbClr val="000000"/>
                </a:solidFill>
                <a:latin typeface="Calibri"/>
              </a:rPr>
              <a:t> </a:t>
            </a:r>
            <a:r>
              <a:rPr lang="fr-FR" sz="2000" b="0" strike="noStrike" spc="-1" dirty="0" smtClean="0">
                <a:solidFill>
                  <a:srgbClr val="000000"/>
                </a:solidFill>
                <a:latin typeface="Calibri"/>
              </a:rPr>
              <a:t>one</a:t>
            </a:r>
            <a:endParaRPr lang="fr-FR" sz="2000" b="0" strike="noStrike" spc="-1" dirty="0">
              <a:solidFill>
                <a:srgbClr val="000000"/>
              </a:solidFill>
              <a:latin typeface="Calibri"/>
            </a:endParaRPr>
          </a:p>
          <a:p>
            <a:pPr marL="457740" indent="-342900">
              <a:lnSpc>
                <a:spcPct val="100000"/>
              </a:lnSpc>
              <a:spcBef>
                <a:spcPts val="439"/>
              </a:spcBef>
              <a:buClr>
                <a:srgbClr val="629DD1"/>
              </a:buClr>
              <a:buFont typeface="Arial" panose="020B0604020202020204" pitchFamily="34" charset="0"/>
              <a:buChar char="•"/>
            </a:pPr>
            <a:r>
              <a:rPr lang="fr-FR" sz="2000" b="0" strike="noStrike" spc="-1" dirty="0" smtClean="0">
                <a:solidFill>
                  <a:srgbClr val="000000"/>
                </a:solidFill>
                <a:latin typeface="Calibri"/>
              </a:rPr>
              <a:t>Care </a:t>
            </a:r>
            <a:r>
              <a:rPr lang="fr-FR" sz="2000" b="0" strike="noStrike" spc="-1" dirty="0" err="1" smtClean="0">
                <a:solidFill>
                  <a:srgbClr val="000000"/>
                </a:solidFill>
                <a:latin typeface="Calibri"/>
              </a:rPr>
              <a:t>giver</a:t>
            </a:r>
            <a:r>
              <a:rPr lang="fr-FR" sz="2000" b="0" strike="noStrike" spc="-1" dirty="0" smtClean="0">
                <a:solidFill>
                  <a:srgbClr val="000000"/>
                </a:solidFill>
                <a:latin typeface="Calibri"/>
              </a:rPr>
              <a:t> </a:t>
            </a:r>
            <a:r>
              <a:rPr lang="fr-FR" sz="2000" b="0" strike="noStrike" spc="-1" dirty="0">
                <a:solidFill>
                  <a:srgbClr val="000000"/>
                </a:solidFill>
                <a:latin typeface="Calibri"/>
              </a:rPr>
              <a:t>has the right to </a:t>
            </a:r>
            <a:r>
              <a:rPr lang="fr-FR" sz="2000" b="0" strike="noStrike" spc="-1" dirty="0" err="1">
                <a:solidFill>
                  <a:srgbClr val="000000"/>
                </a:solidFill>
                <a:latin typeface="Calibri"/>
              </a:rPr>
              <a:t>give</a:t>
            </a:r>
            <a:r>
              <a:rPr lang="fr-FR" sz="2000" b="0" strike="noStrike" spc="-1" dirty="0">
                <a:solidFill>
                  <a:srgbClr val="000000"/>
                </a:solidFill>
                <a:latin typeface="Calibri"/>
              </a:rPr>
              <a:t> </a:t>
            </a:r>
            <a:r>
              <a:rPr lang="fr-FR" sz="2000" b="0" strike="noStrike" spc="-1" dirty="0" err="1">
                <a:solidFill>
                  <a:srgbClr val="000000"/>
                </a:solidFill>
                <a:latin typeface="Calibri"/>
              </a:rPr>
              <a:t>medication</a:t>
            </a:r>
            <a:r>
              <a:rPr lang="fr-FR" sz="2000" b="0" strike="noStrike" spc="-1" dirty="0">
                <a:solidFill>
                  <a:srgbClr val="000000"/>
                </a:solidFill>
                <a:latin typeface="Calibri"/>
              </a:rPr>
              <a:t> </a:t>
            </a:r>
            <a:r>
              <a:rPr lang="fr-FR" sz="2000" b="0" strike="noStrike" spc="-1" dirty="0" err="1">
                <a:solidFill>
                  <a:srgbClr val="000000"/>
                </a:solidFill>
                <a:latin typeface="Calibri"/>
              </a:rPr>
              <a:t>only</a:t>
            </a:r>
            <a:r>
              <a:rPr lang="fr-FR" sz="2000" b="0" strike="noStrike" spc="-1" dirty="0">
                <a:solidFill>
                  <a:srgbClr val="000000"/>
                </a:solidFill>
                <a:latin typeface="Calibri"/>
              </a:rPr>
              <a:t> if the </a:t>
            </a:r>
            <a:r>
              <a:rPr lang="fr-FR" sz="2000" b="0" strike="noStrike" spc="-1" dirty="0" err="1">
                <a:solidFill>
                  <a:srgbClr val="000000"/>
                </a:solidFill>
                <a:latin typeface="Calibri"/>
              </a:rPr>
              <a:t>medication</a:t>
            </a:r>
            <a:r>
              <a:rPr lang="fr-FR" sz="2000" b="0" strike="noStrike" spc="-1" dirty="0">
                <a:solidFill>
                  <a:srgbClr val="000000"/>
                </a:solidFill>
                <a:latin typeface="Calibri"/>
              </a:rPr>
              <a:t> </a:t>
            </a:r>
            <a:r>
              <a:rPr lang="fr-FR" sz="2000" b="0" strike="noStrike" spc="-1" dirty="0" err="1">
                <a:solidFill>
                  <a:srgbClr val="000000"/>
                </a:solidFill>
                <a:latin typeface="Calibri"/>
              </a:rPr>
              <a:t>is</a:t>
            </a:r>
            <a:r>
              <a:rPr lang="fr-FR" sz="2000" b="0" strike="noStrike" spc="-1" dirty="0">
                <a:solidFill>
                  <a:srgbClr val="000000"/>
                </a:solidFill>
                <a:latin typeface="Calibri"/>
              </a:rPr>
              <a:t> </a:t>
            </a:r>
            <a:r>
              <a:rPr lang="fr-FR" sz="2000" b="0" strike="noStrike" spc="-1" dirty="0" err="1">
                <a:solidFill>
                  <a:srgbClr val="000000"/>
                </a:solidFill>
                <a:latin typeface="Calibri"/>
              </a:rPr>
              <a:t>prepared</a:t>
            </a:r>
            <a:r>
              <a:rPr lang="fr-FR" sz="2000" b="0" strike="noStrike" spc="-1" dirty="0">
                <a:solidFill>
                  <a:srgbClr val="000000"/>
                </a:solidFill>
                <a:latin typeface="Calibri"/>
              </a:rPr>
              <a:t> in the </a:t>
            </a:r>
            <a:r>
              <a:rPr lang="fr-FR" sz="2000" b="0" strike="noStrike" spc="-1" dirty="0" err="1">
                <a:solidFill>
                  <a:srgbClr val="000000"/>
                </a:solidFill>
                <a:latin typeface="Calibri"/>
              </a:rPr>
              <a:t>pillbox</a:t>
            </a:r>
            <a:endParaRPr lang="fr-FR" sz="2000" b="0" strike="noStrike" spc="-1" dirty="0">
              <a:solidFill>
                <a:srgbClr val="000000"/>
              </a:solidFill>
              <a:latin typeface="Calibri"/>
            </a:endParaRPr>
          </a:p>
          <a:p>
            <a:pPr marL="114840">
              <a:lnSpc>
                <a:spcPct val="100000"/>
              </a:lnSpc>
              <a:spcBef>
                <a:spcPts val="439"/>
              </a:spcBef>
              <a:buClr>
                <a:srgbClr val="629DD1"/>
              </a:buClr>
            </a:pPr>
            <a:endParaRPr lang="fr-FR" sz="2000" b="0" strike="noStrike" spc="-1" dirty="0">
              <a:solidFill>
                <a:srgbClr val="000000"/>
              </a:solidFill>
              <a:latin typeface="Calibri"/>
            </a:endParaRPr>
          </a:p>
          <a:p>
            <a:pPr marL="114840">
              <a:lnSpc>
                <a:spcPct val="100000"/>
              </a:lnSpc>
              <a:spcBef>
                <a:spcPts val="439"/>
              </a:spcBef>
              <a:buClr>
                <a:srgbClr val="629DD1"/>
              </a:buClr>
            </a:pPr>
            <a:r>
              <a:rPr lang="fr-FR" sz="2000" b="1" strike="noStrike" spc="-1" dirty="0">
                <a:solidFill>
                  <a:srgbClr val="000000"/>
                </a:solidFill>
                <a:latin typeface="Calibri"/>
              </a:rPr>
              <a:t>At home:</a:t>
            </a:r>
          </a:p>
          <a:p>
            <a:pPr marL="343080" indent="-228240">
              <a:lnSpc>
                <a:spcPct val="100000"/>
              </a:lnSpc>
              <a:spcBef>
                <a:spcPts val="439"/>
              </a:spcBef>
              <a:buClr>
                <a:srgbClr val="629DD1"/>
              </a:buClr>
              <a:buFont typeface="Arial"/>
              <a:buChar char="•"/>
            </a:pPr>
            <a:r>
              <a:rPr lang="en-US" sz="2000" spc="-1" dirty="0" smtClean="0">
                <a:solidFill>
                  <a:srgbClr val="000000"/>
                </a:solidFill>
                <a:latin typeface="Calibri"/>
              </a:rPr>
              <a:t>The </a:t>
            </a:r>
            <a:r>
              <a:rPr lang="en-US" sz="2000" spc="-1" dirty="0">
                <a:solidFill>
                  <a:srgbClr val="000000"/>
                </a:solidFill>
                <a:latin typeface="Calibri"/>
              </a:rPr>
              <a:t>auxiliary nurse or care assistant can only give medication if the family agrees and if it is prepared in the pillbox by the nurse</a:t>
            </a:r>
            <a:endParaRPr lang="fr-FR" sz="2000" b="0" strike="noStrike" spc="-1" dirty="0">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extShape 1"/>
          <p:cNvSpPr txBox="1"/>
          <p:nvPr/>
        </p:nvSpPr>
        <p:spPr>
          <a:xfrm>
            <a:off x="467640" y="188640"/>
            <a:ext cx="7619760" cy="1296144"/>
          </a:xfrm>
          <a:prstGeom prst="rect">
            <a:avLst/>
          </a:prstGeom>
          <a:noFill/>
          <a:ln>
            <a:noFill/>
          </a:ln>
        </p:spPr>
        <p:txBody>
          <a:bodyPr anchor="ctr">
            <a:noAutofit/>
          </a:bodyPr>
          <a:lstStyle/>
          <a:p>
            <a:pPr>
              <a:lnSpc>
                <a:spcPct val="100000"/>
              </a:lnSpc>
            </a:pPr>
            <a:r>
              <a:rPr lang="fr-FR" sz="2400" b="1" strike="noStrike" spc="-100" dirty="0">
                <a:solidFill>
                  <a:srgbClr val="242852"/>
                </a:solidFill>
                <a:latin typeface="Calibri"/>
              </a:rPr>
              <a:t>How </a:t>
            </a:r>
            <a:r>
              <a:rPr lang="fr-FR" sz="2400" b="1" strike="noStrike" spc="-100" dirty="0" err="1">
                <a:solidFill>
                  <a:srgbClr val="242852"/>
                </a:solidFill>
                <a:latin typeface="Calibri"/>
              </a:rPr>
              <a:t>many</a:t>
            </a:r>
            <a:r>
              <a:rPr lang="fr-FR" sz="2400" b="1" strike="noStrike" spc="-100" dirty="0">
                <a:solidFill>
                  <a:srgbClr val="242852"/>
                </a:solidFill>
                <a:latin typeface="Calibri"/>
              </a:rPr>
              <a:t> people </a:t>
            </a:r>
            <a:r>
              <a:rPr lang="fr-FR" sz="2400" b="1" strike="noStrike" spc="-100" dirty="0" err="1">
                <a:solidFill>
                  <a:srgbClr val="242852"/>
                </a:solidFill>
                <a:latin typeface="Calibri"/>
              </a:rPr>
              <a:t>is</a:t>
            </a:r>
            <a:r>
              <a:rPr lang="fr-FR" sz="2400" b="1" strike="noStrike" spc="-100" dirty="0">
                <a:solidFill>
                  <a:srgbClr val="242852"/>
                </a:solidFill>
                <a:latin typeface="Calibri"/>
              </a:rPr>
              <a:t> </a:t>
            </a:r>
            <a:r>
              <a:rPr lang="fr-FR" sz="2400" b="1" strike="noStrike" spc="-100" dirty="0" err="1">
                <a:solidFill>
                  <a:srgbClr val="242852"/>
                </a:solidFill>
                <a:latin typeface="Calibri"/>
              </a:rPr>
              <a:t>necessary</a:t>
            </a:r>
            <a:r>
              <a:rPr lang="fr-FR" sz="2400" b="1" strike="noStrike" spc="-100" dirty="0">
                <a:solidFill>
                  <a:srgbClr val="242852"/>
                </a:solidFill>
                <a:latin typeface="Calibri"/>
              </a:rPr>
              <a:t> for the </a:t>
            </a:r>
            <a:r>
              <a:rPr lang="fr-FR" sz="2400" b="1" strike="noStrike" spc="-100" dirty="0" err="1">
                <a:solidFill>
                  <a:srgbClr val="242852"/>
                </a:solidFill>
                <a:latin typeface="Calibri"/>
              </a:rPr>
              <a:t>preparation</a:t>
            </a:r>
            <a:r>
              <a:rPr lang="fr-FR" sz="2400" b="1" strike="noStrike" spc="-100" dirty="0">
                <a:solidFill>
                  <a:srgbClr val="242852"/>
                </a:solidFill>
                <a:latin typeface="Calibri"/>
              </a:rPr>
              <a:t> and the administration of </a:t>
            </a:r>
            <a:r>
              <a:rPr lang="fr-FR" sz="2400" b="1" strike="noStrike" spc="-100" dirty="0" err="1">
                <a:solidFill>
                  <a:srgbClr val="242852"/>
                </a:solidFill>
                <a:latin typeface="Calibri"/>
              </a:rPr>
              <a:t>medication</a:t>
            </a:r>
            <a:r>
              <a:rPr lang="fr-FR" sz="2400" b="1" strike="noStrike" spc="-100" dirty="0">
                <a:solidFill>
                  <a:srgbClr val="242852"/>
                </a:solidFill>
                <a:latin typeface="Calibri"/>
              </a:rPr>
              <a:t>? [in </a:t>
            </a:r>
            <a:r>
              <a:rPr lang="fr-FR" sz="2400" b="1" strike="noStrike" spc="-100" dirty="0" err="1">
                <a:solidFill>
                  <a:srgbClr val="242852"/>
                </a:solidFill>
                <a:latin typeface="Calibri"/>
              </a:rPr>
              <a:t>some</a:t>
            </a:r>
            <a:r>
              <a:rPr lang="fr-FR" sz="2400" b="1" strike="noStrike" spc="-100" dirty="0">
                <a:solidFill>
                  <a:srgbClr val="242852"/>
                </a:solidFill>
                <a:latin typeface="Calibri"/>
              </a:rPr>
              <a:t> countries a </a:t>
            </a:r>
            <a:r>
              <a:rPr lang="fr-FR" sz="2400" b="1" strike="noStrike" spc="-100" dirty="0" err="1">
                <a:solidFill>
                  <a:srgbClr val="242852"/>
                </a:solidFill>
                <a:latin typeface="Calibri"/>
              </a:rPr>
              <a:t>witness</a:t>
            </a:r>
            <a:r>
              <a:rPr lang="fr-FR" sz="2400" b="1" strike="noStrike" spc="-100" dirty="0">
                <a:solidFill>
                  <a:srgbClr val="242852"/>
                </a:solidFill>
                <a:latin typeface="Calibri"/>
              </a:rPr>
              <a:t> </a:t>
            </a:r>
            <a:r>
              <a:rPr lang="fr-FR" sz="2400" b="1" strike="noStrike" spc="-100" dirty="0" err="1">
                <a:solidFill>
                  <a:srgbClr val="242852"/>
                </a:solidFill>
                <a:latin typeface="Calibri"/>
              </a:rPr>
              <a:t>is</a:t>
            </a:r>
            <a:r>
              <a:rPr lang="fr-FR" sz="2400" b="1" strike="noStrike" spc="-100" dirty="0">
                <a:solidFill>
                  <a:srgbClr val="242852"/>
                </a:solidFill>
                <a:latin typeface="Calibri"/>
              </a:rPr>
              <a:t> </a:t>
            </a:r>
            <a:r>
              <a:rPr lang="fr-FR" sz="2400" b="1" strike="noStrike" spc="-100" dirty="0" err="1">
                <a:solidFill>
                  <a:srgbClr val="242852"/>
                </a:solidFill>
                <a:latin typeface="Calibri"/>
              </a:rPr>
              <a:t>required</a:t>
            </a:r>
            <a:r>
              <a:rPr lang="fr-FR" sz="2400" b="1" strike="noStrike" spc="-100" dirty="0">
                <a:solidFill>
                  <a:srgbClr val="242852"/>
                </a:solidFill>
                <a:latin typeface="Calibri"/>
              </a:rPr>
              <a:t>]</a:t>
            </a:r>
            <a:endParaRPr lang="fr-FR" sz="2400" b="0" strike="noStrike" spc="-1" dirty="0">
              <a:solidFill>
                <a:srgbClr val="000000"/>
              </a:solidFill>
              <a:latin typeface="Calibri"/>
            </a:endParaRPr>
          </a:p>
        </p:txBody>
      </p:sp>
      <p:sp>
        <p:nvSpPr>
          <p:cNvPr id="136" name="TextShape 2"/>
          <p:cNvSpPr txBox="1"/>
          <p:nvPr/>
        </p:nvSpPr>
        <p:spPr>
          <a:xfrm>
            <a:off x="454589" y="1628800"/>
            <a:ext cx="7619760" cy="1440160"/>
          </a:xfrm>
          <a:prstGeom prst="rect">
            <a:avLst/>
          </a:prstGeom>
          <a:noFill/>
          <a:ln>
            <a:noFill/>
          </a:ln>
        </p:spPr>
        <p:txBody>
          <a:bodyPr>
            <a:noAutofit/>
          </a:bodyPr>
          <a:lstStyle/>
          <a:p>
            <a:r>
              <a:rPr lang="en-US" sz="2200" spc="-1" dirty="0">
                <a:solidFill>
                  <a:srgbClr val="000000"/>
                </a:solidFill>
                <a:latin typeface="Calibri"/>
              </a:rPr>
              <a:t>In France, 2 people: a nurse and a pharmacist</a:t>
            </a:r>
            <a:endParaRPr lang="fr-FR" sz="2200" b="0" strike="noStrike" spc="-1" dirty="0">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457200" y="274680"/>
            <a:ext cx="7619760" cy="1066088"/>
          </a:xfrm>
          <a:prstGeom prst="rect">
            <a:avLst/>
          </a:prstGeom>
          <a:noFill/>
          <a:ln>
            <a:noFill/>
          </a:ln>
        </p:spPr>
        <p:txBody>
          <a:bodyPr anchor="ctr">
            <a:noAutofit/>
          </a:bodyPr>
          <a:lstStyle/>
          <a:p>
            <a:pPr>
              <a:lnSpc>
                <a:spcPct val="100000"/>
              </a:lnSpc>
            </a:pPr>
            <a:r>
              <a:rPr lang="fr-FR" sz="2400" b="1" strike="noStrike" spc="-100" dirty="0">
                <a:solidFill>
                  <a:srgbClr val="242852"/>
                </a:solidFill>
                <a:latin typeface="Calibri"/>
              </a:rPr>
              <a:t>How do nurses record the administration of </a:t>
            </a:r>
            <a:r>
              <a:rPr lang="fr-FR" sz="2400" b="1" strike="noStrike" spc="-100" dirty="0" err="1">
                <a:solidFill>
                  <a:srgbClr val="242852"/>
                </a:solidFill>
                <a:latin typeface="Calibri"/>
              </a:rPr>
              <a:t>medication</a:t>
            </a:r>
            <a:r>
              <a:rPr lang="fr-FR" sz="2400" b="1" strike="noStrike" spc="-100" dirty="0">
                <a:solidFill>
                  <a:srgbClr val="242852"/>
                </a:solidFill>
                <a:latin typeface="Calibri"/>
              </a:rPr>
              <a:t>? [</a:t>
            </a:r>
            <a:r>
              <a:rPr lang="fr-FR" sz="2400" b="1" strike="noStrike" spc="-100" dirty="0" err="1">
                <a:solidFill>
                  <a:srgbClr val="242852"/>
                </a:solidFill>
                <a:latin typeface="Calibri"/>
              </a:rPr>
              <a:t>Only</a:t>
            </a:r>
            <a:r>
              <a:rPr lang="fr-FR" sz="2400" b="1" strike="noStrike" spc="-100" dirty="0">
                <a:solidFill>
                  <a:srgbClr val="242852"/>
                </a:solidFill>
                <a:latin typeface="Calibri"/>
              </a:rPr>
              <a:t> </a:t>
            </a:r>
            <a:r>
              <a:rPr lang="fr-FR" sz="2400" b="1" strike="noStrike" spc="-100" dirty="0" err="1">
                <a:solidFill>
                  <a:srgbClr val="242852"/>
                </a:solidFill>
                <a:latin typeface="Calibri"/>
              </a:rPr>
              <a:t>with</a:t>
            </a:r>
            <a:r>
              <a:rPr lang="fr-FR" sz="2400" b="1" strike="noStrike" spc="-100" dirty="0">
                <a:solidFill>
                  <a:srgbClr val="242852"/>
                </a:solidFill>
                <a:latin typeface="Calibri"/>
              </a:rPr>
              <a:t> </a:t>
            </a:r>
            <a:r>
              <a:rPr lang="fr-FR" sz="2400" b="1" strike="noStrike" spc="-100" dirty="0" err="1">
                <a:solidFill>
                  <a:srgbClr val="242852"/>
                </a:solidFill>
                <a:latin typeface="Calibri"/>
              </a:rPr>
              <a:t>tick</a:t>
            </a:r>
            <a:r>
              <a:rPr lang="fr-FR" sz="2400" b="1" strike="noStrike" spc="-100" dirty="0">
                <a:solidFill>
                  <a:srgbClr val="242852"/>
                </a:solidFill>
                <a:latin typeface="Calibri"/>
              </a:rPr>
              <a:t>? Signature? </a:t>
            </a:r>
            <a:r>
              <a:rPr lang="fr-FR" sz="2400" b="1" strike="noStrike" spc="-100" dirty="0" err="1">
                <a:solidFill>
                  <a:srgbClr val="242852"/>
                </a:solidFill>
                <a:latin typeface="Calibri"/>
              </a:rPr>
              <a:t>Stamp</a:t>
            </a:r>
            <a:r>
              <a:rPr lang="fr-FR" sz="2400" b="1" strike="noStrike" spc="-100" dirty="0">
                <a:solidFill>
                  <a:srgbClr val="242852"/>
                </a:solidFill>
                <a:latin typeface="Calibri"/>
              </a:rPr>
              <a:t>? Is </a:t>
            </a:r>
            <a:r>
              <a:rPr lang="fr-FR" sz="2400" b="1" strike="noStrike" spc="-100" dirty="0" err="1">
                <a:solidFill>
                  <a:srgbClr val="242852"/>
                </a:solidFill>
                <a:latin typeface="Calibri"/>
              </a:rPr>
              <a:t>witness</a:t>
            </a:r>
            <a:r>
              <a:rPr lang="fr-FR" sz="2400" b="1" strike="noStrike" spc="-100" dirty="0">
                <a:solidFill>
                  <a:srgbClr val="242852"/>
                </a:solidFill>
                <a:latin typeface="Calibri"/>
              </a:rPr>
              <a:t> </a:t>
            </a:r>
            <a:r>
              <a:rPr lang="fr-FR" sz="2400" b="1" strike="noStrike" spc="-100" dirty="0" err="1">
                <a:solidFill>
                  <a:srgbClr val="242852"/>
                </a:solidFill>
                <a:latin typeface="Calibri"/>
              </a:rPr>
              <a:t>needed</a:t>
            </a:r>
            <a:r>
              <a:rPr lang="fr-FR" sz="2400" b="1" strike="noStrike" spc="-100" dirty="0">
                <a:solidFill>
                  <a:srgbClr val="242852"/>
                </a:solidFill>
                <a:latin typeface="Calibri"/>
              </a:rPr>
              <a:t>?]</a:t>
            </a:r>
            <a:endParaRPr lang="fr-FR" sz="2400" b="0" strike="noStrike" spc="-1" dirty="0">
              <a:solidFill>
                <a:srgbClr val="000000"/>
              </a:solidFill>
              <a:latin typeface="Calibri"/>
            </a:endParaRPr>
          </a:p>
        </p:txBody>
      </p:sp>
      <p:sp>
        <p:nvSpPr>
          <p:cNvPr id="138" name="TextShape 2"/>
          <p:cNvSpPr txBox="1"/>
          <p:nvPr/>
        </p:nvSpPr>
        <p:spPr>
          <a:xfrm>
            <a:off x="457200" y="1917000"/>
            <a:ext cx="7619760" cy="4483440"/>
          </a:xfrm>
          <a:prstGeom prst="rect">
            <a:avLst/>
          </a:prstGeom>
          <a:noFill/>
          <a:ln>
            <a:noFill/>
          </a:ln>
        </p:spPr>
        <p:txBody>
          <a:bodyPr>
            <a:noAutofit/>
          </a:bodyPr>
          <a:lstStyle/>
          <a:p>
            <a:pPr>
              <a:lnSpc>
                <a:spcPct val="150000"/>
              </a:lnSpc>
            </a:pPr>
            <a:r>
              <a:rPr lang="cs-CZ" sz="2000" dirty="0">
                <a:latin typeface="Calibri" panose="020F0502020204030204" pitchFamily="34" charset="0"/>
                <a:cs typeface="Calibri" panose="020F0502020204030204" pitchFamily="34" charset="0"/>
              </a:rPr>
              <a:t>The act of administration is most often performed by the nurse from a medical prescription. It is the professional who administers who must control the intake and keep track of it, so record the evidence in the patient's file</a:t>
            </a:r>
            <a:r>
              <a:rPr lang="cs-CZ" sz="2000" dirty="0" smtClean="0">
                <a:latin typeface="Calibri" panose="020F0502020204030204" pitchFamily="34" charset="0"/>
                <a:cs typeface="Calibri" panose="020F0502020204030204" pitchFamily="34" charset="0"/>
              </a:rPr>
              <a:t>.</a:t>
            </a:r>
            <a:endParaRPr lang="fr-FR" sz="2000" dirty="0" smtClean="0">
              <a:latin typeface="Calibri" panose="020F0502020204030204" pitchFamily="34" charset="0"/>
              <a:cs typeface="Calibri" panose="020F0502020204030204" pitchFamily="34" charset="0"/>
            </a:endParaRPr>
          </a:p>
          <a:p>
            <a:pPr>
              <a:lnSpc>
                <a:spcPct val="150000"/>
              </a:lnSpc>
            </a:pPr>
            <a:r>
              <a:rPr lang="cs-CZ" sz="2000" dirty="0"/>
              <a:t>The </a:t>
            </a:r>
            <a:r>
              <a:rPr lang="fr-FR" sz="2000" dirty="0" smtClean="0"/>
              <a:t>nurse</a:t>
            </a:r>
            <a:r>
              <a:rPr lang="cs-CZ" sz="2000" dirty="0" smtClean="0"/>
              <a:t> </a:t>
            </a:r>
            <a:r>
              <a:rPr lang="cs-CZ" sz="2000" dirty="0"/>
              <a:t>writes on the transmission book the administered drugs, the transmission book can be computerized</a:t>
            </a:r>
            <a:endParaRPr lang="fr-FR" sz="2000" dirty="0"/>
          </a:p>
          <a:p>
            <a:pPr>
              <a:lnSpc>
                <a:spcPct val="150000"/>
              </a:lnSpc>
            </a:pPr>
            <a:endParaRPr lang="fr-FR" sz="2000" b="0" strike="noStrike" spc="-1" dirty="0">
              <a:solidFill>
                <a:srgbClr val="00000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1"/>
          <p:cNvSpPr txBox="1"/>
          <p:nvPr/>
        </p:nvSpPr>
        <p:spPr>
          <a:xfrm>
            <a:off x="251640" y="332640"/>
            <a:ext cx="7619760" cy="2304000"/>
          </a:xfrm>
          <a:prstGeom prst="rect">
            <a:avLst/>
          </a:prstGeom>
          <a:noFill/>
          <a:ln>
            <a:noFill/>
          </a:ln>
        </p:spPr>
        <p:txBody>
          <a:bodyPr anchor="ctr">
            <a:noAutofit/>
          </a:bodyPr>
          <a:lstStyle/>
          <a:p>
            <a:pPr>
              <a:lnSpc>
                <a:spcPct val="100000"/>
              </a:lnSpc>
            </a:pPr>
            <a:r>
              <a:rPr lang="fr-FR" sz="2400" b="1" strike="noStrike" spc="-100" dirty="0">
                <a:solidFill>
                  <a:srgbClr val="242852"/>
                </a:solidFill>
                <a:latin typeface="Calibri"/>
              </a:rPr>
              <a:t>Can a night shift nurse </a:t>
            </a:r>
            <a:r>
              <a:rPr lang="fr-FR" sz="2400" b="1" strike="noStrike" spc="-100" dirty="0" err="1">
                <a:solidFill>
                  <a:srgbClr val="242852"/>
                </a:solidFill>
                <a:latin typeface="Calibri"/>
              </a:rPr>
              <a:t>prepare</a:t>
            </a:r>
            <a:r>
              <a:rPr lang="fr-FR" sz="2400" b="1" strike="noStrike" spc="-100" dirty="0">
                <a:solidFill>
                  <a:srgbClr val="242852"/>
                </a:solidFill>
                <a:latin typeface="Calibri"/>
              </a:rPr>
              <a:t> </a:t>
            </a:r>
            <a:r>
              <a:rPr lang="fr-FR" sz="2400" b="1" strike="noStrike" spc="-100" dirty="0" err="1">
                <a:solidFill>
                  <a:srgbClr val="242852"/>
                </a:solidFill>
                <a:latin typeface="Calibri"/>
              </a:rPr>
              <a:t>medication</a:t>
            </a:r>
            <a:r>
              <a:rPr lang="fr-FR" sz="2400" b="1" strike="noStrike" spc="-100" dirty="0">
                <a:solidFill>
                  <a:srgbClr val="242852"/>
                </a:solidFill>
                <a:latin typeface="Calibri"/>
              </a:rPr>
              <a:t> and </a:t>
            </a:r>
            <a:r>
              <a:rPr lang="fr-FR" sz="2400" b="1" strike="noStrike" spc="-100" dirty="0" err="1">
                <a:solidFill>
                  <a:srgbClr val="242852"/>
                </a:solidFill>
                <a:latin typeface="Calibri"/>
              </a:rPr>
              <a:t>then</a:t>
            </a:r>
            <a:r>
              <a:rPr lang="fr-FR" sz="2400" b="1" strike="noStrike" spc="-100" dirty="0">
                <a:solidFill>
                  <a:srgbClr val="242852"/>
                </a:solidFill>
                <a:latin typeface="Calibri"/>
              </a:rPr>
              <a:t> a </a:t>
            </a:r>
            <a:r>
              <a:rPr lang="fr-FR" sz="2400" b="1" strike="noStrike" spc="-100" dirty="0" err="1">
                <a:solidFill>
                  <a:srgbClr val="242852"/>
                </a:solidFill>
                <a:latin typeface="Calibri"/>
              </a:rPr>
              <a:t>day</a:t>
            </a:r>
            <a:r>
              <a:rPr lang="fr-FR" sz="2400" b="1" strike="noStrike" spc="-100" dirty="0">
                <a:solidFill>
                  <a:srgbClr val="242852"/>
                </a:solidFill>
                <a:latin typeface="Calibri"/>
              </a:rPr>
              <a:t> shift nurse </a:t>
            </a:r>
            <a:r>
              <a:rPr lang="fr-FR" sz="2400" b="1" strike="noStrike" spc="-100" dirty="0" err="1">
                <a:solidFill>
                  <a:srgbClr val="242852"/>
                </a:solidFill>
                <a:latin typeface="Calibri"/>
              </a:rPr>
              <a:t>administers</a:t>
            </a:r>
            <a:r>
              <a:rPr lang="fr-FR" sz="2400" b="1" strike="noStrike" spc="-100" dirty="0">
                <a:solidFill>
                  <a:srgbClr val="242852"/>
                </a:solidFill>
                <a:latin typeface="Calibri"/>
              </a:rPr>
              <a:t> </a:t>
            </a:r>
            <a:r>
              <a:rPr lang="fr-FR" sz="2400" b="1" strike="noStrike" spc="-100" dirty="0" err="1">
                <a:solidFill>
                  <a:srgbClr val="242852"/>
                </a:solidFill>
                <a:latin typeface="Calibri"/>
              </a:rPr>
              <a:t>it</a:t>
            </a:r>
            <a:r>
              <a:rPr lang="fr-FR" sz="2400" b="1" strike="noStrike" spc="-100" dirty="0">
                <a:solidFill>
                  <a:srgbClr val="242852"/>
                </a:solidFill>
                <a:latin typeface="Calibri"/>
              </a:rPr>
              <a:t> to the patients? Or </a:t>
            </a:r>
            <a:r>
              <a:rPr lang="fr-FR" sz="2400" b="1" strike="noStrike" spc="-100" dirty="0" err="1">
                <a:solidFill>
                  <a:srgbClr val="242852"/>
                </a:solidFill>
                <a:latin typeface="Calibri"/>
              </a:rPr>
              <a:t>is</a:t>
            </a:r>
            <a:r>
              <a:rPr lang="fr-FR" sz="2400" b="1" strike="noStrike" spc="-100" dirty="0">
                <a:solidFill>
                  <a:srgbClr val="242852"/>
                </a:solidFill>
                <a:latin typeface="Calibri"/>
              </a:rPr>
              <a:t> </a:t>
            </a:r>
            <a:r>
              <a:rPr lang="fr-FR" sz="2400" b="1" strike="noStrike" spc="-100" dirty="0" err="1">
                <a:solidFill>
                  <a:srgbClr val="242852"/>
                </a:solidFill>
                <a:latin typeface="Calibri"/>
              </a:rPr>
              <a:t>it</a:t>
            </a:r>
            <a:r>
              <a:rPr lang="fr-FR" sz="2400" b="1" strike="noStrike" spc="-100" dirty="0">
                <a:solidFill>
                  <a:srgbClr val="242852"/>
                </a:solidFill>
                <a:latin typeface="Calibri"/>
              </a:rPr>
              <a:t> </a:t>
            </a:r>
            <a:r>
              <a:rPr lang="fr-FR" sz="2400" b="1" strike="noStrike" spc="-100" dirty="0" err="1">
                <a:solidFill>
                  <a:srgbClr val="242852"/>
                </a:solidFill>
                <a:latin typeface="Calibri"/>
              </a:rPr>
              <a:t>necessary</a:t>
            </a:r>
            <a:r>
              <a:rPr lang="fr-FR" sz="2400" b="1" strike="noStrike" spc="-100" dirty="0">
                <a:solidFill>
                  <a:srgbClr val="242852"/>
                </a:solidFill>
                <a:latin typeface="Calibri"/>
              </a:rPr>
              <a:t> </a:t>
            </a:r>
            <a:r>
              <a:rPr lang="fr-FR" sz="2400" b="1" strike="noStrike" spc="-100" dirty="0" err="1">
                <a:solidFill>
                  <a:srgbClr val="242852"/>
                </a:solidFill>
                <a:latin typeface="Calibri"/>
              </a:rPr>
              <a:t>that</a:t>
            </a:r>
            <a:r>
              <a:rPr lang="fr-FR" sz="2400" b="1" strike="noStrike" spc="-100" dirty="0">
                <a:solidFill>
                  <a:srgbClr val="242852"/>
                </a:solidFill>
                <a:latin typeface="Calibri"/>
              </a:rPr>
              <a:t> </a:t>
            </a:r>
            <a:r>
              <a:rPr lang="fr-FR" sz="2400" b="1" strike="noStrike" spc="-100" dirty="0" err="1">
                <a:solidFill>
                  <a:srgbClr val="242852"/>
                </a:solidFill>
                <a:latin typeface="Calibri"/>
              </a:rPr>
              <a:t>these</a:t>
            </a:r>
            <a:r>
              <a:rPr lang="fr-FR" sz="2400" b="1" strike="noStrike" spc="-100" dirty="0">
                <a:solidFill>
                  <a:srgbClr val="242852"/>
                </a:solidFill>
                <a:latin typeface="Calibri"/>
              </a:rPr>
              <a:t> </a:t>
            </a:r>
            <a:r>
              <a:rPr lang="fr-FR" sz="2400" b="1" strike="noStrike" spc="-100" dirty="0" err="1">
                <a:solidFill>
                  <a:srgbClr val="242852"/>
                </a:solidFill>
                <a:latin typeface="Calibri"/>
              </a:rPr>
              <a:t>two</a:t>
            </a:r>
            <a:r>
              <a:rPr lang="fr-FR" sz="2400" b="1" strike="noStrike" spc="-100" dirty="0">
                <a:solidFill>
                  <a:srgbClr val="242852"/>
                </a:solidFill>
                <a:latin typeface="Calibri"/>
              </a:rPr>
              <a:t> </a:t>
            </a:r>
            <a:r>
              <a:rPr lang="fr-FR" sz="2400" b="1" strike="noStrike" spc="-100" dirty="0" err="1">
                <a:solidFill>
                  <a:srgbClr val="242852"/>
                </a:solidFill>
                <a:latin typeface="Calibri"/>
              </a:rPr>
              <a:t>duties</a:t>
            </a:r>
            <a:r>
              <a:rPr lang="fr-FR" sz="2400" b="1" strike="noStrike" spc="-100" dirty="0">
                <a:solidFill>
                  <a:srgbClr val="242852"/>
                </a:solidFill>
                <a:latin typeface="Calibri"/>
              </a:rPr>
              <a:t> are </a:t>
            </a:r>
            <a:r>
              <a:rPr lang="fr-FR" sz="2400" b="1" strike="noStrike" spc="-100" dirty="0" err="1">
                <a:solidFill>
                  <a:srgbClr val="242852"/>
                </a:solidFill>
                <a:latin typeface="Calibri"/>
              </a:rPr>
              <a:t>done</a:t>
            </a:r>
            <a:r>
              <a:rPr lang="fr-FR" sz="2400" b="1" strike="noStrike" spc="-100" dirty="0">
                <a:solidFill>
                  <a:srgbClr val="242852"/>
                </a:solidFill>
                <a:latin typeface="Calibri"/>
              </a:rPr>
              <a:t> by the </a:t>
            </a:r>
            <a:r>
              <a:rPr lang="fr-FR" sz="2400" b="1" strike="noStrike" spc="-100" dirty="0" err="1">
                <a:solidFill>
                  <a:srgbClr val="242852"/>
                </a:solidFill>
                <a:latin typeface="Calibri"/>
              </a:rPr>
              <a:t>same</a:t>
            </a:r>
            <a:r>
              <a:rPr lang="fr-FR" sz="2400" b="1" strike="noStrike" spc="-100" dirty="0">
                <a:solidFill>
                  <a:srgbClr val="242852"/>
                </a:solidFill>
                <a:latin typeface="Calibri"/>
              </a:rPr>
              <a:t> nurse</a:t>
            </a:r>
            <a:r>
              <a:rPr lang="fr-FR" sz="3200" b="1" strike="noStrike" spc="-100" dirty="0">
                <a:solidFill>
                  <a:srgbClr val="242852"/>
                </a:solidFill>
                <a:latin typeface="Calibri"/>
              </a:rPr>
              <a:t>?</a:t>
            </a:r>
            <a:endParaRPr lang="fr-FR" sz="3200" b="0" strike="noStrike" spc="-1" dirty="0">
              <a:solidFill>
                <a:srgbClr val="000000"/>
              </a:solidFill>
              <a:latin typeface="Calibri"/>
            </a:endParaRPr>
          </a:p>
        </p:txBody>
      </p:sp>
      <p:sp>
        <p:nvSpPr>
          <p:cNvPr id="140" name="TextShape 2"/>
          <p:cNvSpPr txBox="1"/>
          <p:nvPr/>
        </p:nvSpPr>
        <p:spPr>
          <a:xfrm>
            <a:off x="395640" y="3069000"/>
            <a:ext cx="7619760" cy="3528000"/>
          </a:xfrm>
          <a:prstGeom prst="rect">
            <a:avLst/>
          </a:prstGeom>
          <a:noFill/>
          <a:ln>
            <a:noFill/>
          </a:ln>
        </p:spPr>
        <p:txBody>
          <a:bodyPr>
            <a:noAutofit/>
          </a:bodyPr>
          <a:lstStyle/>
          <a:p>
            <a:endParaRPr lang="fr-FR" sz="2200" b="0" strike="noStrike" spc="-1">
              <a:solidFill>
                <a:srgbClr val="000000"/>
              </a:solidFill>
              <a:latin typeface="Calibri"/>
            </a:endParaRPr>
          </a:p>
        </p:txBody>
      </p:sp>
      <p:sp>
        <p:nvSpPr>
          <p:cNvPr id="4" name="ZoneTexte 3"/>
          <p:cNvSpPr txBox="1"/>
          <p:nvPr/>
        </p:nvSpPr>
        <p:spPr>
          <a:xfrm>
            <a:off x="357158" y="2928934"/>
            <a:ext cx="7072362" cy="1143070"/>
          </a:xfrm>
          <a:prstGeom prst="rect">
            <a:avLst/>
          </a:prstGeom>
          <a:noFill/>
        </p:spPr>
        <p:txBody>
          <a:bodyPr wrap="square" rtlCol="0">
            <a:spAutoFit/>
          </a:bodyPr>
          <a:lstStyle/>
          <a:p>
            <a:pPr>
              <a:lnSpc>
                <a:spcPct val="150000"/>
              </a:lnSpc>
            </a:pPr>
            <a:r>
              <a:rPr lang="en-US" sz="2400" dirty="0">
                <a:latin typeface="Calibri" panose="020F0502020204030204" pitchFamily="34" charset="0"/>
                <a:cs typeface="Calibri" panose="020F0502020204030204" pitchFamily="34" charset="0"/>
              </a:rPr>
              <a:t>Y</a:t>
            </a:r>
            <a:r>
              <a:rPr lang="en-US" sz="2400" dirty="0" smtClean="0">
                <a:latin typeface="Calibri" panose="020F0502020204030204" pitchFamily="34" charset="0"/>
                <a:cs typeface="Calibri" panose="020F0502020204030204" pitchFamily="34" charset="0"/>
              </a:rPr>
              <a:t>es, in France a night nurse can prepare medication for the day nurse for the next day. </a:t>
            </a:r>
            <a:endParaRPr lang="fr-FR" sz="2400"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Picture 2"/>
          <p:cNvPicPr/>
          <p:nvPr/>
        </p:nvPicPr>
        <p:blipFill>
          <a:blip r:embed="rId2"/>
          <a:stretch/>
        </p:blipFill>
        <p:spPr>
          <a:xfrm>
            <a:off x="5180400" y="1052640"/>
            <a:ext cx="3264840" cy="1797840"/>
          </a:xfrm>
          <a:prstGeom prst="rect">
            <a:avLst/>
          </a:prstGeom>
          <a:ln>
            <a:noFill/>
          </a:ln>
          <a:effectLst>
            <a:glow rad="127000">
              <a:schemeClr val="accent1">
                <a:alpha val="0"/>
              </a:schemeClr>
            </a:glow>
            <a:outerShdw blurRad="50800" dist="50760" dir="5400000" algn="ctr" rotWithShape="0">
              <a:srgbClr val="000000">
                <a:alpha val="82000"/>
              </a:srgbClr>
            </a:outerShdw>
            <a:softEdge rad="112500"/>
          </a:effectLst>
        </p:spPr>
      </p:pic>
      <p:sp>
        <p:nvSpPr>
          <p:cNvPr id="142" name="TextShape 1"/>
          <p:cNvSpPr txBox="1"/>
          <p:nvPr/>
        </p:nvSpPr>
        <p:spPr>
          <a:xfrm>
            <a:off x="457200" y="274680"/>
            <a:ext cx="7619760" cy="1142640"/>
          </a:xfrm>
          <a:prstGeom prst="rect">
            <a:avLst/>
          </a:prstGeom>
          <a:noFill/>
          <a:ln>
            <a:noFill/>
          </a:ln>
        </p:spPr>
        <p:txBody>
          <a:bodyPr anchor="ctr">
            <a:noAutofit/>
          </a:bodyPr>
          <a:lstStyle/>
          <a:p>
            <a:pPr>
              <a:lnSpc>
                <a:spcPct val="100000"/>
              </a:lnSpc>
            </a:pPr>
            <a:r>
              <a:rPr lang="fr-FR" sz="2400" b="1" strike="noStrike" spc="-100" dirty="0">
                <a:solidFill>
                  <a:srgbClr val="242852"/>
                </a:solidFill>
                <a:latin typeface="Calibri"/>
              </a:rPr>
              <a:t>Can nurses </a:t>
            </a:r>
            <a:r>
              <a:rPr lang="fr-FR" sz="2400" b="1" strike="noStrike" spc="-100" dirty="0" err="1">
                <a:solidFill>
                  <a:srgbClr val="242852"/>
                </a:solidFill>
                <a:latin typeface="Calibri"/>
              </a:rPr>
              <a:t>administer</a:t>
            </a:r>
            <a:r>
              <a:rPr lang="fr-FR" sz="2400" b="1" strike="noStrike" spc="-100" dirty="0">
                <a:solidFill>
                  <a:srgbClr val="242852"/>
                </a:solidFill>
                <a:latin typeface="Calibri"/>
              </a:rPr>
              <a:t> </a:t>
            </a:r>
            <a:r>
              <a:rPr lang="fr-FR" sz="2400" b="1" strike="noStrike" spc="-100" dirty="0" err="1">
                <a:solidFill>
                  <a:srgbClr val="242852"/>
                </a:solidFill>
                <a:latin typeface="Calibri"/>
              </a:rPr>
              <a:t>patient’s</a:t>
            </a:r>
            <a:r>
              <a:rPr lang="fr-FR" sz="2400" b="1" strike="noStrike" spc="-100" dirty="0">
                <a:solidFill>
                  <a:srgbClr val="242852"/>
                </a:solidFill>
                <a:latin typeface="Calibri"/>
              </a:rPr>
              <a:t> </a:t>
            </a:r>
            <a:r>
              <a:rPr lang="fr-FR" sz="2400" b="1" strike="noStrike" spc="-100" dirty="0" err="1">
                <a:solidFill>
                  <a:srgbClr val="242852"/>
                </a:solidFill>
                <a:latin typeface="Calibri"/>
              </a:rPr>
              <a:t>own</a:t>
            </a:r>
            <a:r>
              <a:rPr lang="fr-FR" sz="2400" b="1" strike="noStrike" spc="-100" dirty="0">
                <a:solidFill>
                  <a:srgbClr val="242852"/>
                </a:solidFill>
                <a:latin typeface="Calibri"/>
              </a:rPr>
              <a:t> </a:t>
            </a:r>
            <a:r>
              <a:rPr lang="fr-FR" sz="2400" b="1" strike="noStrike" spc="-100" dirty="0" err="1">
                <a:solidFill>
                  <a:srgbClr val="242852"/>
                </a:solidFill>
                <a:latin typeface="Calibri"/>
              </a:rPr>
              <a:t>medication</a:t>
            </a:r>
            <a:r>
              <a:rPr lang="fr-FR" sz="2400" b="1" strike="noStrike" spc="-100" dirty="0">
                <a:solidFill>
                  <a:srgbClr val="242852"/>
                </a:solidFill>
                <a:latin typeface="Calibri"/>
              </a:rPr>
              <a:t> in </a:t>
            </a:r>
            <a:r>
              <a:rPr lang="fr-FR" sz="2400" b="1" strike="noStrike" spc="-100" dirty="0" err="1">
                <a:solidFill>
                  <a:srgbClr val="242852"/>
                </a:solidFill>
                <a:latin typeface="Calibri"/>
              </a:rPr>
              <a:t>hospital</a:t>
            </a:r>
            <a:r>
              <a:rPr lang="fr-FR" sz="2400" b="1" strike="noStrike" spc="-100" dirty="0">
                <a:solidFill>
                  <a:srgbClr val="242852"/>
                </a:solidFill>
                <a:latin typeface="Calibri"/>
              </a:rPr>
              <a:t>?</a:t>
            </a:r>
            <a:endParaRPr lang="fr-FR" sz="2400" b="0" strike="noStrike" spc="-1" dirty="0">
              <a:solidFill>
                <a:srgbClr val="000000"/>
              </a:solidFill>
              <a:latin typeface="Calibri"/>
            </a:endParaRPr>
          </a:p>
        </p:txBody>
      </p:sp>
      <p:sp>
        <p:nvSpPr>
          <p:cNvPr id="143" name="TextShape 2"/>
          <p:cNvSpPr txBox="1"/>
          <p:nvPr/>
        </p:nvSpPr>
        <p:spPr>
          <a:xfrm>
            <a:off x="422482" y="2850480"/>
            <a:ext cx="6706800" cy="1604848"/>
          </a:xfrm>
          <a:prstGeom prst="rect">
            <a:avLst/>
          </a:prstGeom>
          <a:noFill/>
          <a:ln>
            <a:noFill/>
          </a:ln>
        </p:spPr>
        <p:txBody>
          <a:bodyPr>
            <a:noAutofit/>
          </a:bodyPr>
          <a:lstStyle/>
          <a:p>
            <a:pPr>
              <a:lnSpc>
                <a:spcPct val="150000"/>
              </a:lnSpc>
            </a:pPr>
            <a:r>
              <a:rPr lang="cs-CZ" sz="2400" dirty="0">
                <a:latin typeface="Calibri" panose="020F0502020204030204" pitchFamily="34" charset="0"/>
                <a:cs typeface="Calibri" panose="020F0502020204030204" pitchFamily="34" charset="0"/>
              </a:rPr>
              <a:t>Nurses administer medications only with a doctor's prescription</a:t>
            </a:r>
            <a:endParaRPr lang="fr-FR" sz="2400" b="0" strike="noStrike" spc="-1" dirty="0">
              <a:solidFill>
                <a:srgbClr val="00000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extShape 1"/>
          <p:cNvSpPr txBox="1"/>
          <p:nvPr/>
        </p:nvSpPr>
        <p:spPr>
          <a:xfrm>
            <a:off x="457200" y="274680"/>
            <a:ext cx="7619760" cy="1142640"/>
          </a:xfrm>
          <a:prstGeom prst="rect">
            <a:avLst/>
          </a:prstGeom>
          <a:noFill/>
          <a:ln>
            <a:noFill/>
          </a:ln>
        </p:spPr>
        <p:txBody>
          <a:bodyPr anchor="ctr">
            <a:noAutofit/>
          </a:bodyPr>
          <a:lstStyle/>
          <a:p>
            <a:pPr>
              <a:lnSpc>
                <a:spcPct val="100000"/>
              </a:lnSpc>
            </a:pPr>
            <a:r>
              <a:rPr lang="fr-FR" sz="2400" b="1" strike="noStrike" spc="-100" dirty="0">
                <a:solidFill>
                  <a:srgbClr val="242852"/>
                </a:solidFill>
                <a:latin typeface="Calibri"/>
              </a:rPr>
              <a:t>If the nurse </a:t>
            </a:r>
            <a:r>
              <a:rPr lang="fr-FR" sz="2400" b="1" strike="noStrike" spc="-100" dirty="0" err="1">
                <a:solidFill>
                  <a:srgbClr val="242852"/>
                </a:solidFill>
                <a:latin typeface="Calibri"/>
              </a:rPr>
              <a:t>cuts</a:t>
            </a:r>
            <a:r>
              <a:rPr lang="fr-FR" sz="2400" b="1" strike="noStrike" spc="-100" dirty="0">
                <a:solidFill>
                  <a:srgbClr val="242852"/>
                </a:solidFill>
                <a:latin typeface="Calibri"/>
              </a:rPr>
              <a:t> a </a:t>
            </a:r>
            <a:r>
              <a:rPr lang="fr-FR" sz="2400" b="1" strike="noStrike" spc="-100" dirty="0" err="1">
                <a:solidFill>
                  <a:srgbClr val="242852"/>
                </a:solidFill>
                <a:latin typeface="Calibri"/>
              </a:rPr>
              <a:t>tablet</a:t>
            </a:r>
            <a:r>
              <a:rPr lang="fr-FR" sz="2400" b="1" strike="noStrike" spc="-100" dirty="0">
                <a:solidFill>
                  <a:srgbClr val="242852"/>
                </a:solidFill>
                <a:latin typeface="Calibri"/>
              </a:rPr>
              <a:t> and </a:t>
            </a:r>
            <a:r>
              <a:rPr lang="fr-FR" sz="2400" b="1" strike="noStrike" spc="-100" dirty="0" err="1">
                <a:solidFill>
                  <a:srgbClr val="242852"/>
                </a:solidFill>
                <a:latin typeface="Calibri"/>
              </a:rPr>
              <a:t>administers</a:t>
            </a:r>
            <a:r>
              <a:rPr lang="fr-FR" sz="2400" b="1" strike="noStrike" spc="-100" dirty="0">
                <a:solidFill>
                  <a:srgbClr val="242852"/>
                </a:solidFill>
                <a:latin typeface="Calibri"/>
              </a:rPr>
              <a:t> </a:t>
            </a:r>
            <a:r>
              <a:rPr lang="fr-FR" sz="2400" b="1" strike="noStrike" spc="-100" dirty="0" err="1">
                <a:solidFill>
                  <a:srgbClr val="242852"/>
                </a:solidFill>
                <a:latin typeface="Calibri"/>
              </a:rPr>
              <a:t>only</a:t>
            </a:r>
            <a:r>
              <a:rPr lang="fr-FR" sz="2400" b="1" strike="noStrike" spc="-100" dirty="0">
                <a:solidFill>
                  <a:srgbClr val="242852"/>
                </a:solidFill>
                <a:latin typeface="Calibri"/>
              </a:rPr>
              <a:t> a </a:t>
            </a:r>
            <a:r>
              <a:rPr lang="fr-FR" sz="2400" b="1" strike="noStrike" spc="-100" dirty="0" err="1">
                <a:solidFill>
                  <a:srgbClr val="242852"/>
                </a:solidFill>
                <a:latin typeface="Calibri"/>
              </a:rPr>
              <a:t>half</a:t>
            </a:r>
            <a:r>
              <a:rPr lang="fr-FR" sz="2400" b="1" strike="noStrike" spc="-100" dirty="0">
                <a:solidFill>
                  <a:srgbClr val="242852"/>
                </a:solidFill>
                <a:latin typeface="Calibri"/>
              </a:rPr>
              <a:t>, </a:t>
            </a:r>
            <a:r>
              <a:rPr lang="fr-FR" sz="2400" b="1" strike="noStrike" spc="-100" dirty="0" err="1">
                <a:solidFill>
                  <a:srgbClr val="242852"/>
                </a:solidFill>
                <a:latin typeface="Calibri"/>
              </a:rPr>
              <a:t>can</a:t>
            </a:r>
            <a:r>
              <a:rPr lang="fr-FR" sz="2400" b="1" strike="noStrike" spc="-100" dirty="0">
                <a:solidFill>
                  <a:srgbClr val="242852"/>
                </a:solidFill>
                <a:latin typeface="Calibri"/>
              </a:rPr>
              <a:t> </a:t>
            </a:r>
            <a:r>
              <a:rPr lang="fr-FR" sz="2400" b="1" strike="noStrike" spc="-100" dirty="0" err="1">
                <a:solidFill>
                  <a:srgbClr val="242852"/>
                </a:solidFill>
                <a:latin typeface="Calibri"/>
              </a:rPr>
              <a:t>she</a:t>
            </a:r>
            <a:r>
              <a:rPr lang="fr-FR" sz="2400" b="1" strike="noStrike" spc="-100" dirty="0">
                <a:solidFill>
                  <a:srgbClr val="242852"/>
                </a:solidFill>
                <a:latin typeface="Calibri"/>
              </a:rPr>
              <a:t> return the </a:t>
            </a:r>
            <a:r>
              <a:rPr lang="fr-FR" sz="2400" b="1" strike="noStrike" spc="-100" dirty="0" err="1">
                <a:solidFill>
                  <a:srgbClr val="242852"/>
                </a:solidFill>
                <a:latin typeface="Calibri"/>
              </a:rPr>
              <a:t>other</a:t>
            </a:r>
            <a:r>
              <a:rPr lang="fr-FR" sz="2400" b="1" strike="noStrike" spc="-100" dirty="0">
                <a:solidFill>
                  <a:srgbClr val="242852"/>
                </a:solidFill>
                <a:latin typeface="Calibri"/>
              </a:rPr>
              <a:t> </a:t>
            </a:r>
            <a:r>
              <a:rPr lang="fr-FR" sz="2400" b="1" strike="noStrike" spc="-100" dirty="0" err="1">
                <a:solidFill>
                  <a:srgbClr val="242852"/>
                </a:solidFill>
                <a:latin typeface="Calibri"/>
              </a:rPr>
              <a:t>half</a:t>
            </a:r>
            <a:r>
              <a:rPr lang="fr-FR" sz="2400" b="1" strike="noStrike" spc="-100" dirty="0">
                <a:solidFill>
                  <a:srgbClr val="242852"/>
                </a:solidFill>
                <a:latin typeface="Calibri"/>
              </a:rPr>
              <a:t> to the original container?</a:t>
            </a:r>
            <a:endParaRPr lang="fr-FR" sz="2400" b="0" strike="noStrike" spc="-1" dirty="0">
              <a:solidFill>
                <a:srgbClr val="000000"/>
              </a:solidFill>
              <a:latin typeface="Calibri"/>
            </a:endParaRPr>
          </a:p>
        </p:txBody>
      </p:sp>
      <p:sp>
        <p:nvSpPr>
          <p:cNvPr id="145" name="TextShape 2"/>
          <p:cNvSpPr txBox="1"/>
          <p:nvPr/>
        </p:nvSpPr>
        <p:spPr>
          <a:xfrm>
            <a:off x="457200" y="1917000"/>
            <a:ext cx="7619760" cy="4483440"/>
          </a:xfrm>
          <a:prstGeom prst="rect">
            <a:avLst/>
          </a:prstGeom>
          <a:noFill/>
          <a:ln>
            <a:noFill/>
          </a:ln>
        </p:spPr>
        <p:txBody>
          <a:bodyPr>
            <a:noAutofit/>
          </a:bodyPr>
          <a:lstStyle/>
          <a:p>
            <a:pPr>
              <a:lnSpc>
                <a:spcPct val="150000"/>
              </a:lnSpc>
            </a:pPr>
            <a:r>
              <a:rPr lang="en-US" sz="2200" spc="-1" dirty="0">
                <a:solidFill>
                  <a:srgbClr val="000000"/>
                </a:solidFill>
                <a:latin typeface="Calibri"/>
              </a:rPr>
              <a:t>Cutting or crushing a medicine alters the pharmaceutical form and therefore risks strongly modifying the action of the active ingredient. It is therefore forbidden to put an opened tablet back into the container.</a:t>
            </a:r>
            <a:endParaRPr lang="fr-FR" sz="2200" b="0" strike="noStrike" spc="-1" dirty="0">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extShape 1"/>
          <p:cNvSpPr txBox="1"/>
          <p:nvPr/>
        </p:nvSpPr>
        <p:spPr>
          <a:xfrm>
            <a:off x="457200" y="404664"/>
            <a:ext cx="5482952" cy="648072"/>
          </a:xfrm>
          <a:prstGeom prst="rect">
            <a:avLst/>
          </a:prstGeom>
          <a:noFill/>
          <a:ln>
            <a:noFill/>
          </a:ln>
        </p:spPr>
        <p:txBody>
          <a:bodyPr anchor="ctr">
            <a:noAutofit/>
          </a:bodyPr>
          <a:lstStyle/>
          <a:p>
            <a:pPr>
              <a:lnSpc>
                <a:spcPct val="100000"/>
              </a:lnSpc>
            </a:pPr>
            <a:r>
              <a:rPr lang="fr-FR" sz="2400" b="1" strike="noStrike" spc="-100" dirty="0">
                <a:solidFill>
                  <a:srgbClr val="242852"/>
                </a:solidFill>
                <a:latin typeface="Calibri"/>
              </a:rPr>
              <a:t>Can nurses </a:t>
            </a:r>
            <a:r>
              <a:rPr lang="fr-FR" sz="2400" b="1" strike="noStrike" spc="-100" dirty="0" err="1">
                <a:solidFill>
                  <a:srgbClr val="242852"/>
                </a:solidFill>
                <a:latin typeface="Calibri"/>
              </a:rPr>
              <a:t>prescribe</a:t>
            </a:r>
            <a:r>
              <a:rPr lang="fr-FR" sz="2400" b="1" strike="noStrike" spc="-100" dirty="0">
                <a:solidFill>
                  <a:srgbClr val="242852"/>
                </a:solidFill>
                <a:latin typeface="Calibri"/>
              </a:rPr>
              <a:t> </a:t>
            </a:r>
            <a:r>
              <a:rPr lang="fr-FR" sz="2400" b="1" strike="noStrike" spc="-100" dirty="0" err="1">
                <a:solidFill>
                  <a:srgbClr val="242852"/>
                </a:solidFill>
                <a:latin typeface="Calibri"/>
              </a:rPr>
              <a:t>any</a:t>
            </a:r>
            <a:r>
              <a:rPr lang="fr-FR" sz="2400" b="1" strike="noStrike" spc="-100" dirty="0">
                <a:solidFill>
                  <a:srgbClr val="242852"/>
                </a:solidFill>
                <a:latin typeface="Calibri"/>
              </a:rPr>
              <a:t> </a:t>
            </a:r>
            <a:r>
              <a:rPr lang="fr-FR" sz="2400" b="1" strike="noStrike" spc="-100" dirty="0" err="1">
                <a:solidFill>
                  <a:srgbClr val="242852"/>
                </a:solidFill>
                <a:latin typeface="Calibri"/>
              </a:rPr>
              <a:t>kind</a:t>
            </a:r>
            <a:r>
              <a:rPr lang="fr-FR" sz="2400" b="1" strike="noStrike" spc="-100" dirty="0">
                <a:solidFill>
                  <a:srgbClr val="242852"/>
                </a:solidFill>
                <a:latin typeface="Calibri"/>
              </a:rPr>
              <a:t> of </a:t>
            </a:r>
            <a:r>
              <a:rPr lang="fr-FR" sz="2400" b="1" strike="noStrike" spc="-100" dirty="0" err="1">
                <a:solidFill>
                  <a:srgbClr val="242852"/>
                </a:solidFill>
                <a:latin typeface="Calibri"/>
              </a:rPr>
              <a:t>medication</a:t>
            </a:r>
            <a:r>
              <a:rPr lang="fr-FR" sz="2400" b="1" strike="noStrike" spc="-100" dirty="0">
                <a:solidFill>
                  <a:srgbClr val="242852"/>
                </a:solidFill>
                <a:latin typeface="Calibri"/>
              </a:rPr>
              <a:t>?</a:t>
            </a:r>
            <a:endParaRPr lang="fr-FR" sz="2400" b="0" strike="noStrike" spc="-1" dirty="0">
              <a:solidFill>
                <a:srgbClr val="000000"/>
              </a:solidFill>
              <a:latin typeface="Calibri"/>
            </a:endParaRPr>
          </a:p>
        </p:txBody>
      </p:sp>
      <p:sp>
        <p:nvSpPr>
          <p:cNvPr id="147" name="TextShape 2"/>
          <p:cNvSpPr txBox="1"/>
          <p:nvPr/>
        </p:nvSpPr>
        <p:spPr>
          <a:xfrm>
            <a:off x="457200" y="1536120"/>
            <a:ext cx="4546848" cy="1532840"/>
          </a:xfrm>
          <a:prstGeom prst="rect">
            <a:avLst/>
          </a:prstGeom>
          <a:noFill/>
          <a:ln>
            <a:noFill/>
          </a:ln>
        </p:spPr>
        <p:txBody>
          <a:bodyPr>
            <a:noAutofit/>
          </a:bodyPr>
          <a:lstStyle/>
          <a:p>
            <a:r>
              <a:rPr lang="en-US" sz="2400" spc="-1" dirty="0">
                <a:solidFill>
                  <a:srgbClr val="000000"/>
                </a:solidFill>
                <a:latin typeface="Calibri"/>
              </a:rPr>
              <a:t>Since 31 March 2012, nurses are </a:t>
            </a:r>
            <a:r>
              <a:rPr lang="en-US" sz="2400" spc="-1" dirty="0" err="1">
                <a:solidFill>
                  <a:srgbClr val="000000"/>
                </a:solidFill>
                <a:latin typeface="Calibri"/>
              </a:rPr>
              <a:t>authorised</a:t>
            </a:r>
            <a:r>
              <a:rPr lang="en-US" sz="2400" spc="-1" dirty="0">
                <a:solidFill>
                  <a:srgbClr val="000000"/>
                </a:solidFill>
                <a:latin typeface="Calibri"/>
              </a:rPr>
              <a:t> to prescribe certain medical devices, the list of which is limited</a:t>
            </a:r>
          </a:p>
        </p:txBody>
      </p:sp>
      <p:pic>
        <p:nvPicPr>
          <p:cNvPr id="148" name="Picture 2"/>
          <p:cNvPicPr/>
          <p:nvPr/>
        </p:nvPicPr>
        <p:blipFill>
          <a:blip r:embed="rId2"/>
          <a:stretch/>
        </p:blipFill>
        <p:spPr>
          <a:xfrm>
            <a:off x="5364088" y="1268759"/>
            <a:ext cx="3009168" cy="2246283"/>
          </a:xfrm>
          <a:prstGeom prst="rect">
            <a:avLst/>
          </a:prstGeom>
          <a:ln>
            <a:noFill/>
          </a:ln>
          <a:effectLst>
            <a:reflection blurRad="12700" stA="38000" endPos="28000" dist="5000" dir="5400000" sy="-100000" algn="bl" rotWithShape="0"/>
          </a:effectLst>
        </p:spPr>
      </p:pic>
      <p:sp>
        <p:nvSpPr>
          <p:cNvPr id="2" name="ZoneTexte 1"/>
          <p:cNvSpPr txBox="1"/>
          <p:nvPr/>
        </p:nvSpPr>
        <p:spPr>
          <a:xfrm>
            <a:off x="466707" y="3517830"/>
            <a:ext cx="7776864" cy="2677656"/>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The list of medical devices that nurses are allowed to prescribe subject to the following three conditions being met:</a:t>
            </a:r>
          </a:p>
          <a:p>
            <a:r>
              <a:rPr lang="en-US" sz="2400" dirty="0">
                <a:latin typeface="Calibri" panose="020F0502020204030204" pitchFamily="34" charset="0"/>
                <a:cs typeface="Calibri" panose="020F0502020204030204" pitchFamily="34" charset="0"/>
              </a:rPr>
              <a:t>1.	The nurse acts for the duration of a medical prescription for a series of nursing procedures.</a:t>
            </a:r>
          </a:p>
          <a:p>
            <a:r>
              <a:rPr lang="en-US" sz="2400" dirty="0">
                <a:latin typeface="Calibri" panose="020F0502020204030204" pitchFamily="34" charset="0"/>
                <a:cs typeface="Calibri" panose="020F0502020204030204" pitchFamily="34" charset="0"/>
              </a:rPr>
              <a:t>2.	The nurse acts within the scope of his competence.</a:t>
            </a:r>
          </a:p>
          <a:p>
            <a:r>
              <a:rPr lang="en-US" sz="2400" dirty="0">
                <a:latin typeface="Calibri" panose="020F0502020204030204" pitchFamily="34" charset="0"/>
                <a:cs typeface="Calibri" panose="020F0502020204030204" pitchFamily="34" charset="0"/>
              </a:rPr>
              <a:t>3.	There is no contrary indication from the doctor.</a:t>
            </a:r>
            <a:endParaRPr lang="fr-FR" sz="2400"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147</TotalTime>
  <Words>992</Words>
  <Application>Microsoft Office PowerPoint</Application>
  <PresentationFormat>Předvádění na obrazovce (4:3)</PresentationFormat>
  <Paragraphs>93</Paragraphs>
  <Slides>14</Slides>
  <Notes>0</Notes>
  <HiddenSlides>0</HiddenSlides>
  <MMClips>0</MMClips>
  <ScaleCrop>false</ScaleCrop>
  <HeadingPairs>
    <vt:vector size="6" baseType="variant">
      <vt:variant>
        <vt:lpstr>Použitá písma</vt:lpstr>
      </vt:variant>
      <vt:variant>
        <vt:i4>7</vt:i4>
      </vt:variant>
      <vt:variant>
        <vt:lpstr>Motiv</vt:lpstr>
      </vt:variant>
      <vt:variant>
        <vt:i4>3</vt:i4>
      </vt:variant>
      <vt:variant>
        <vt:lpstr>Nadpisy snímků</vt:lpstr>
      </vt:variant>
      <vt:variant>
        <vt:i4>14</vt:i4>
      </vt:variant>
    </vt:vector>
  </HeadingPairs>
  <TitlesOfParts>
    <vt:vector size="24" baseType="lpstr">
      <vt:lpstr>Arial</vt:lpstr>
      <vt:lpstr>Calibri</vt:lpstr>
      <vt:lpstr>Cambria</vt:lpstr>
      <vt:lpstr>DejaVu Sans</vt:lpstr>
      <vt:lpstr>Symbol</vt:lpstr>
      <vt:lpstr>Times New Roman</vt:lpstr>
      <vt:lpstr>Wingdings</vt:lpstr>
      <vt:lpstr>Office Theme</vt:lpstr>
      <vt:lpstr>Office Theme</vt:lpstr>
      <vt:lpstr>Office Theme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-If the nurse fulfils the three conditions set out in the first case of prescription and has also previously informed the patient's designated doctor, he or she may also prescribe the following medical devices:</vt:lpstr>
      <vt:lpstr>Prezentace aplikace PowerPoint</vt:lpstr>
      <vt:lpstr>Prezentace aplikace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Rules while administering medication</dc:title>
  <dc:creator>SAINT-VANNE</dc:creator>
  <cp:lastModifiedBy>Miluše Matějcová</cp:lastModifiedBy>
  <cp:revision>23</cp:revision>
  <dcterms:created xsi:type="dcterms:W3CDTF">2022-11-05T18:01:22Z</dcterms:created>
  <dcterms:modified xsi:type="dcterms:W3CDTF">2023-06-22T08:26:07Z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HP</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0</vt:i4>
  </property>
  <property fmtid="{D5CDD505-2E9C-101B-9397-08002B2CF9AE}" pid="9" name="PresentationFormat">
    <vt:lpwstr>Affichage à l'écran (4:3)</vt:lpwstr>
  </property>
  <property fmtid="{D5CDD505-2E9C-101B-9397-08002B2CF9AE}" pid="10" name="ScaleCrop">
    <vt:bool>false</vt:bool>
  </property>
  <property fmtid="{D5CDD505-2E9C-101B-9397-08002B2CF9AE}" pid="11" name="ShareDoc">
    <vt:bool>false</vt:bool>
  </property>
  <property fmtid="{D5CDD505-2E9C-101B-9397-08002B2CF9AE}" pid="12" name="Slides">
    <vt:i4>10</vt:i4>
  </property>
</Properties>
</file>