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17" r:id="rId2"/>
    <p:sldId id="264" r:id="rId3"/>
    <p:sldId id="314" r:id="rId4"/>
    <p:sldId id="313" r:id="rId5"/>
    <p:sldId id="310" r:id="rId6"/>
    <p:sldId id="272" r:id="rId7"/>
    <p:sldId id="273" r:id="rId8"/>
    <p:sldId id="275" r:id="rId9"/>
    <p:sldId id="266" r:id="rId10"/>
    <p:sldId id="276" r:id="rId11"/>
    <p:sldId id="280" r:id="rId12"/>
    <p:sldId id="315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56" r:id="rId30"/>
    <p:sldId id="259" r:id="rId31"/>
    <p:sldId id="312" r:id="rId32"/>
    <p:sldId id="301" r:id="rId33"/>
    <p:sldId id="260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6" r:id="rId4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110" d="100"/>
          <a:sy n="110" d="100"/>
        </p:scale>
        <p:origin x="8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AAC956-B58C-47CD-B047-A238D766D7A3}" type="datetimeFigureOut">
              <a:rPr lang="cs-CZ" smtClean="0"/>
              <a:pPr/>
              <a:t>22.6.2023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910A0E-8415-400C-904C-89D3902AC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10" y="476672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živatel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643338" cy="273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živatel\Desktop\Saints_Cyril_and_Method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3844109" cy="3576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živatel\Desktop\220px-Waclaw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6164"/>
            <a:ext cx="3429024" cy="3568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uživatel\Desktop\samova_rise-_map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1780"/>
            <a:ext cx="4000528" cy="2738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živatel\Desktop\karel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2714644" cy="280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živatel\Desktop\ff_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18309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uživatel\Desktop\230px-Ferdinand_I_HRR_MAT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2857520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živatel\Desktop\JEL10192f_T.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747" y="3357562"/>
            <a:ext cx="2846649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esktop\ceskoslovensko-_mapa_1939-e1379515950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7086596" cy="270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uživatel\Desktop\17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905277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uživatel\Desktop\osvobozeni_0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71480"/>
            <a:ext cx="364333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živatel\Desktop\191361-top_foto1-y2h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391534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uživatel\Desktop\cf38711137039788547ae3df9024_w1248_h839_gbbec55d468ca11e4a10c0025900fea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825467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živatel\Desktop\4973f7fd3c42b1c6b8a986b63631_r16_9_w640_h360_g5faede240b3b11e39f32002590604f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764386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00430" y="571480"/>
            <a:ext cx="5105400" cy="2868168"/>
          </a:xfrm>
        </p:spPr>
        <p:txBody>
          <a:bodyPr/>
          <a:lstStyle/>
          <a:p>
            <a:pPr algn="ctr"/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public </a:t>
            </a:r>
            <a:r>
              <a:rPr lang="cs-CZ" dirty="0" err="1" smtClean="0"/>
              <a:t>holidays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New </a:t>
            </a:r>
            <a:r>
              <a:rPr lang="cs-CZ" dirty="0" err="1" smtClean="0"/>
              <a:t>year</a:t>
            </a:r>
            <a:r>
              <a:rPr lang="cs-CZ" b="0" dirty="0" smtClean="0"/>
              <a:t>'s </a:t>
            </a:r>
            <a:r>
              <a:rPr lang="cs-CZ" b="0" dirty="0" err="1" smtClean="0"/>
              <a:t>day</a:t>
            </a:r>
            <a:r>
              <a:rPr lang="cs-CZ" b="0" dirty="0" smtClean="0"/>
              <a:t> </a:t>
            </a:r>
            <a:br>
              <a:rPr lang="cs-CZ" b="0" dirty="0" smtClean="0"/>
            </a:br>
            <a:r>
              <a:rPr lang="cs-CZ" b="0" dirty="0" err="1" smtClean="0"/>
              <a:t>restoration</a:t>
            </a:r>
            <a:r>
              <a:rPr lang="cs-CZ" b="0" dirty="0" smtClean="0"/>
              <a:t> </a:t>
            </a:r>
            <a:r>
              <a:rPr lang="cs-CZ" b="0" dirty="0" err="1" smtClean="0"/>
              <a:t>day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</a:t>
            </a:r>
            <a:r>
              <a:rPr lang="cs-CZ" b="0" dirty="0" err="1" smtClean="0"/>
              <a:t>the</a:t>
            </a:r>
            <a:r>
              <a:rPr lang="cs-CZ" b="0" dirty="0" smtClean="0"/>
              <a:t> independent </a:t>
            </a:r>
            <a:r>
              <a:rPr lang="cs-CZ" b="0" dirty="0" err="1" smtClean="0"/>
              <a:t>czech</a:t>
            </a:r>
            <a:r>
              <a:rPr lang="cs-CZ" b="0" dirty="0" smtClean="0"/>
              <a:t> </a:t>
            </a:r>
            <a:r>
              <a:rPr lang="cs-CZ" b="0" dirty="0" err="1" smtClean="0"/>
              <a:t>state</a:t>
            </a:r>
            <a:endParaRPr lang="cs-CZ" dirty="0"/>
          </a:p>
        </p:txBody>
      </p:sp>
      <p:pic>
        <p:nvPicPr>
          <p:cNvPr id="43010" name="Picture 2" descr="C:\Users\uživatel\Desktop\Prague New Year Castle Cover-1201x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7572427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EASTER</a:t>
            </a:r>
            <a:endParaRPr lang="cs-CZ" dirty="0"/>
          </a:p>
        </p:txBody>
      </p:sp>
      <p:pic>
        <p:nvPicPr>
          <p:cNvPr id="1026" name="Picture 2" descr="F:\Holidays\easter-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352856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Holidays\stu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71942"/>
            <a:ext cx="4929221" cy="263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uživatel\Desktop\2644937_velikonoce-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4149868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WITCH BURNING OR NIGHT OF WITCHES</a:t>
            </a:r>
            <a:endParaRPr lang="cs-CZ" dirty="0"/>
          </a:p>
        </p:txBody>
      </p:sp>
      <p:pic>
        <p:nvPicPr>
          <p:cNvPr id="7170" name="Picture 2" descr="C:\Users\uživatel\Desktop\3405724_paleni-carodejnic-carodejnice-vatry-ohen-mapa-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500594" cy="2995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8" name="Picture 2" descr="C:\Users\uživatel\Desktop\f1b5835176dc03da123d4e536f276f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013565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May </a:t>
            </a:r>
            <a:r>
              <a:rPr lang="cs-CZ" dirty="0" err="1" smtClean="0"/>
              <a:t>day</a:t>
            </a:r>
            <a:endParaRPr lang="cs-CZ" dirty="0"/>
          </a:p>
        </p:txBody>
      </p:sp>
      <p:pic>
        <p:nvPicPr>
          <p:cNvPr id="2050" name="Picture 2" descr="F:\Holidays\svatek-prace-1-maj-zlin-historicke-foto-010514-13_galerie-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571968" cy="3428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Holidays\1.-maj-31Z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500462" cy="269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Liberation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/>
          </a:p>
        </p:txBody>
      </p:sp>
      <p:pic>
        <p:nvPicPr>
          <p:cNvPr id="4098" name="Picture 2" descr="F:\Holidays\1808277_1461057_pra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651634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Holidays\Spirt-of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743430" cy="2667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CZECH REPUBLIC</a:t>
            </a:r>
            <a:endParaRPr lang="cs-CZ" dirty="0"/>
          </a:p>
        </p:txBody>
      </p:sp>
      <p:pic>
        <p:nvPicPr>
          <p:cNvPr id="9219" name="Picture 3" descr="C:\Users\uživatel\Desktop\czech-republic-1758820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86388"/>
            <a:ext cx="2244452" cy="128588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000496" y="6488668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Šárka Suchardová </a:t>
            </a:r>
            <a:r>
              <a:rPr lang="cs-CZ" dirty="0" err="1" smtClean="0"/>
              <a:t>and</a:t>
            </a:r>
            <a:r>
              <a:rPr lang="cs-CZ" dirty="0" smtClean="0"/>
              <a:t> Daniela </a:t>
            </a:r>
            <a:r>
              <a:rPr lang="cs-CZ" dirty="0" err="1" smtClean="0"/>
              <a:t>Štajerová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pPr algn="ctr"/>
            <a:r>
              <a:rPr lang="cs-CZ" dirty="0" smtClean="0"/>
              <a:t>Last </a:t>
            </a:r>
            <a:r>
              <a:rPr lang="cs-CZ" dirty="0" err="1" smtClean="0"/>
              <a:t>ringing</a:t>
            </a:r>
            <a:endParaRPr lang="cs-CZ" dirty="0"/>
          </a:p>
        </p:txBody>
      </p:sp>
      <p:pic>
        <p:nvPicPr>
          <p:cNvPr id="46083" name="Picture 3" descr="C:\Users\uživatel\Desktop\tumblr_n8swhpaYiB1rxcfmpo2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400052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F:\Holidays\62_30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4000528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Holidays\179_82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88575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F:\Holidays\966-517d02afd0ef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929090" cy="294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/>
          </a:p>
        </p:txBody>
      </p:sp>
      <p:pic>
        <p:nvPicPr>
          <p:cNvPr id="6146" name="Picture 2" descr="F:\Holidays\rij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6601560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struggle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/>
          </a:p>
        </p:txBody>
      </p:sp>
      <p:pic>
        <p:nvPicPr>
          <p:cNvPr id="7170" name="Picture 2" descr="F:\Holidays\14vysocina_samet_revoluce_denik-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615521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F:\Holidays\KOT3de376_rps20110917_143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4143404" cy="2648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Feast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st. </a:t>
            </a:r>
            <a:r>
              <a:rPr lang="cs-CZ" dirty="0" err="1" smtClean="0"/>
              <a:t>mikuláš</a:t>
            </a:r>
            <a:endParaRPr lang="cs-CZ" dirty="0"/>
          </a:p>
        </p:txBody>
      </p:sp>
      <p:pic>
        <p:nvPicPr>
          <p:cNvPr id="8194" name="Picture 2" descr="F:\Holidays\miku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1"/>
            <a:ext cx="375241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F:\Holidays\mikulas-cer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14818"/>
            <a:ext cx="5106998" cy="2457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cs-CZ" dirty="0" err="1" smtClean="0"/>
              <a:t>christmas</a:t>
            </a:r>
            <a:endParaRPr lang="cs-CZ" dirty="0"/>
          </a:p>
        </p:txBody>
      </p:sp>
      <p:pic>
        <p:nvPicPr>
          <p:cNvPr id="9218" name="Picture 2" descr="F:\Holidays\vanocni-stromecek-pra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5227809" cy="2765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F:\Holidays\v68318_vanoce-ilustracni-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4429156" cy="2505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FOOD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uživatel\Desktop\h389w57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9"/>
            <a:ext cx="4143403" cy="2807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C:\Users\uživatel\Desktop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214810" cy="271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7" name="Picture 5" descr="C:\Users\uživatel\Desktop\h389w574t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066641" cy="275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uživatel\Desktop\zeleninova-polevk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4000496" cy="2664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živatel\Desktop\lečo-před-přidáním-vaj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143404" cy="277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9" name="Picture 3" descr="C:\Users\uživatel\Desktop\0stDh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4070059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C:\Users\uživatel\Desktop\154148smazak-hranolky-tata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52"/>
            <a:ext cx="4286248" cy="2857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živatel\Desktop\3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71477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3" name="Picture 3" descr="C:\Users\uživatel\Desktop\h222w297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3568972" cy="2667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4" name="Picture 4" descr="C:\Users\uživatel\Desktop\404306-top_foto1-dmn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857628"/>
            <a:ext cx="4032524" cy="227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CZECH FAMOUS PERSONALITIES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NATIONAL SYMBOLS</a:t>
            </a:r>
          </a:p>
          <a:p>
            <a:r>
              <a:rPr lang="cs-CZ" dirty="0" smtClean="0"/>
              <a:t>GEOGRAPHY</a:t>
            </a:r>
          </a:p>
          <a:p>
            <a:r>
              <a:rPr lang="cs-CZ" dirty="0" smtClean="0"/>
              <a:t>HISTORY</a:t>
            </a:r>
          </a:p>
          <a:p>
            <a:r>
              <a:rPr lang="cs-CZ" dirty="0" smtClean="0"/>
              <a:t>CULTURAL AND PUBLIC HOLIDAYS</a:t>
            </a:r>
          </a:p>
          <a:p>
            <a:r>
              <a:rPr lang="cs-CZ" dirty="0" smtClean="0"/>
              <a:t>FOOD</a:t>
            </a:r>
          </a:p>
          <a:p>
            <a:r>
              <a:rPr lang="cs-CZ" dirty="0" smtClean="0"/>
              <a:t>CZECH FAMOUS PERSONALITIES</a:t>
            </a:r>
          </a:p>
          <a:p>
            <a:r>
              <a:rPr lang="cs-CZ" dirty="0" smtClean="0"/>
              <a:t>INTERNATIONAL IMPORTANT EVENTS</a:t>
            </a:r>
          </a:p>
          <a:p>
            <a:r>
              <a:rPr lang="cs-CZ" dirty="0" smtClean="0"/>
              <a:t>TRADITIONAL CZECH BRANDS</a:t>
            </a:r>
          </a:p>
          <a:p>
            <a:r>
              <a:rPr lang="cs-CZ" dirty="0" smtClean="0"/>
              <a:t>PRAGUE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WRITERS</a:t>
            </a:r>
            <a:endParaRPr lang="cs-CZ" dirty="0"/>
          </a:p>
        </p:txBody>
      </p:sp>
      <p:pic>
        <p:nvPicPr>
          <p:cNvPr id="6146" name="Picture 2" descr="C:\Users\uživatel\Desktop\Karel-cap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78468"/>
            <a:ext cx="2928958" cy="417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živatel\Desktop\200px-Johan_amos_comenius_1592-1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57936"/>
            <a:ext cx="3738681" cy="411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85786" y="15716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Karel Čapek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43372" y="15716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 Ámos Komenský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živatel\Desktop\bedrich-smet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86256"/>
            <a:ext cx="409575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uživatel\Desktop\dvorak-anto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08"/>
            <a:ext cx="2071702" cy="3099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714356"/>
          </a:xfrm>
        </p:spPr>
        <p:txBody>
          <a:bodyPr/>
          <a:lstStyle/>
          <a:p>
            <a:pPr algn="ctr"/>
            <a:r>
              <a:rPr lang="cs-CZ" dirty="0" smtClean="0"/>
              <a:t>MUSICIANS</a:t>
            </a:r>
            <a:endParaRPr lang="cs-CZ" dirty="0"/>
          </a:p>
        </p:txBody>
      </p:sp>
      <p:pic>
        <p:nvPicPr>
          <p:cNvPr id="3" name="Picture 3" descr="C:\Users\uživatel\Desktop\ZAR6ad709_DSC_3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994665"/>
            <a:ext cx="3286148" cy="214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uživatel\Desktop\220px-Emmy_Destin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2508248" cy="281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642910" y="64291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Karel </a:t>
            </a:r>
            <a:r>
              <a:rPr lang="cs-CZ" dirty="0" err="1" smtClean="0"/>
              <a:t>Gott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2910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Emma </a:t>
            </a:r>
            <a:r>
              <a:rPr lang="cs-CZ" dirty="0" err="1" smtClean="0"/>
              <a:t>Destinová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86182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Bedřich Smetana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57884" y="5714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Antonín Dvořák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painter</a:t>
            </a:r>
            <a:endParaRPr lang="cs-CZ" dirty="0"/>
          </a:p>
        </p:txBody>
      </p:sp>
      <p:pic>
        <p:nvPicPr>
          <p:cNvPr id="53250" name="Picture 2" descr="C:\Users\uživatel\Desktop\f_mucha_alfons_1860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2876549" cy="3720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1" name="Picture 3" descr="C:\Users\uživatel\Desktop\76721-8992b-jpg-600x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609074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scientist</a:t>
            </a:r>
            <a:endParaRPr lang="cs-CZ" dirty="0"/>
          </a:p>
        </p:txBody>
      </p:sp>
      <p:pic>
        <p:nvPicPr>
          <p:cNvPr id="7170" name="Picture 2" descr="C:\Users\uživatel\Desktop\225px-Prof._Ing._RTDr._Otto_Wichter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2071678"/>
            <a:ext cx="2619399" cy="3795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7" name="Picture 1" descr="C:\Users\uživatel\Desktop\1931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857652" cy="382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SPORT</a:t>
            </a:r>
            <a:endParaRPr lang="cs-CZ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617801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500034" y="128586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Čech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57422" y="21431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Jaromír Jágr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2066" y="121442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Petra </a:t>
            </a:r>
            <a:r>
              <a:rPr lang="cs-CZ" dirty="0" err="1" smtClean="0"/>
              <a:t>Kvitová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57752" y="428625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Martina </a:t>
            </a:r>
            <a:r>
              <a:rPr lang="cs-CZ" dirty="0" err="1" smtClean="0"/>
              <a:t>Sáblíková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072461" cy="49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5500694" y="12144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Emil </a:t>
            </a:r>
            <a:r>
              <a:rPr lang="cs-CZ" dirty="0" err="1" smtClean="0"/>
              <a:t>Zátopek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4286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Věra Čáslavská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910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Barbora </a:t>
            </a:r>
            <a:r>
              <a:rPr lang="cs-CZ" dirty="0" err="1" smtClean="0"/>
              <a:t>Špotáková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INTERNATIONAL IMPORTANT EVENTS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31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496"/>
            <a:ext cx="3279632" cy="3607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event-1548151189548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4048132" cy="2742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brands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1765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uživatel\Desktop\f3127d6e20eceddce725c8e99859ce7b--carnival-glass-vintage-butt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2571768" cy="185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NATIONAL SYMBOLS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190" y="1714488"/>
            <a:ext cx="74140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PRAGUE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živatel\Desktop\prazsky-hrad-mot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7715304" cy="225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1" name="Picture 3" descr="C:\Users\uživatel\Desktop\charles-bridge-karl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437117" cy="296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2" name="Picture 4" descr="C:\Users\uživatel\Desktop\shutterstock_4288049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357562"/>
            <a:ext cx="3267073" cy="2989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živatel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57717" cy="3327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5" name="Picture 3" descr="C:\Users\uživatel\Desktop\vysehrad-park-bazil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35771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6" name="Picture 4" descr="C:\Users\uživatel\Desktop\prague-jewish-quarter-and-old-town-walking-tour-in-prague-2644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342902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7" name="Picture 5" descr="C:\Users\uživatel\Desktop\petrin-hill-pra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342902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THANK YOU </a:t>
            </a:r>
            <a:r>
              <a:rPr lang="cs-CZ" smtClean="0"/>
              <a:t>FOR ATTENTION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GEOGRAPHY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4572032" cy="405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živatel\Desktop\z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0306"/>
            <a:ext cx="4024896" cy="2286016"/>
          </a:xfrm>
          <a:prstGeom prst="rect">
            <a:avLst/>
          </a:prstGeom>
          <a:noFill/>
        </p:spPr>
      </p:pic>
      <p:pic>
        <p:nvPicPr>
          <p:cNvPr id="5" name="Picture 2" descr="C:\Users\uživatel\Desktop\2b011ca32cd86e45e9068b3715c0830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3357586" cy="244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živatel\Desktop\2693287_porta-bohemica-kanon-labe-priroda-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929089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živatel\Desktop\Sněžka_Pavel koutsk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14340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živatel\Desktop\09-08pancavsky-vodop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14340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uživatel\Desktop\_MG_4093-lipno-po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429000"/>
            <a:ext cx="3929090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7242048" cy="1143000"/>
          </a:xfrm>
        </p:spPr>
        <p:txBody>
          <a:bodyPr/>
          <a:lstStyle/>
          <a:p>
            <a:pPr algn="ctr"/>
            <a:r>
              <a:rPr lang="cs-CZ" dirty="0" smtClean="0"/>
              <a:t>WEATHER</a:t>
            </a:r>
            <a:endParaRPr lang="cs-CZ" dirty="0"/>
          </a:p>
        </p:txBody>
      </p:sp>
      <p:pic>
        <p:nvPicPr>
          <p:cNvPr id="2050" name="Picture 2" descr="C:\Users\uživatel\Desktop\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313510" cy="462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14846" cy="2868168"/>
          </a:xfrm>
        </p:spPr>
        <p:txBody>
          <a:bodyPr/>
          <a:lstStyle/>
          <a:p>
            <a:pPr algn="ctr"/>
            <a:r>
              <a:rPr lang="cs-CZ" dirty="0" smtClean="0"/>
              <a:t>HISTORY OF CZECH REPUBLIC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7136</TotalTime>
  <Words>117</Words>
  <Application>Microsoft Office PowerPoint</Application>
  <PresentationFormat>Předvádění na obrazovce (4:3)</PresentationFormat>
  <Paragraphs>52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Trebuchet MS</vt:lpstr>
      <vt:lpstr>Wingdings</vt:lpstr>
      <vt:lpstr>Wingdings 2</vt:lpstr>
      <vt:lpstr>Bohatý</vt:lpstr>
      <vt:lpstr>Prezentace aplikace PowerPoint</vt:lpstr>
      <vt:lpstr>CZECH REPUBLIC</vt:lpstr>
      <vt:lpstr>content</vt:lpstr>
      <vt:lpstr>NATIONAL SYMBOLS</vt:lpstr>
      <vt:lpstr>GEOGRAPHY</vt:lpstr>
      <vt:lpstr>Prezentace aplikace PowerPoint</vt:lpstr>
      <vt:lpstr>Prezentace aplikace PowerPoint</vt:lpstr>
      <vt:lpstr>WEATHER</vt:lpstr>
      <vt:lpstr>HISTORY OF CZECH REPUBLIC</vt:lpstr>
      <vt:lpstr>Prezentace aplikace PowerPoint</vt:lpstr>
      <vt:lpstr>Prezentace aplikace PowerPoint</vt:lpstr>
      <vt:lpstr>Prezentace aplikace PowerPoint</vt:lpstr>
      <vt:lpstr>Prezentace aplikace PowerPoint</vt:lpstr>
      <vt:lpstr>Cultural and public holidays</vt:lpstr>
      <vt:lpstr>New year's day  restoration day of the independent czech state</vt:lpstr>
      <vt:lpstr>EASTER</vt:lpstr>
      <vt:lpstr>WITCH BURNING OR NIGHT OF WITCHES</vt:lpstr>
      <vt:lpstr>May day</vt:lpstr>
      <vt:lpstr>Liberation day</vt:lpstr>
      <vt:lpstr>Last ringing</vt:lpstr>
      <vt:lpstr>Czechoslovakia independence</vt:lpstr>
      <vt:lpstr>Day of struggle for freedom and democracy</vt:lpstr>
      <vt:lpstr>Feast of st. mikuláš</vt:lpstr>
      <vt:lpstr>christmas</vt:lpstr>
      <vt:lpstr>FOOD</vt:lpstr>
      <vt:lpstr>Prezentace aplikace PowerPoint</vt:lpstr>
      <vt:lpstr>Prezentace aplikace PowerPoint</vt:lpstr>
      <vt:lpstr>Prezentace aplikace PowerPoint</vt:lpstr>
      <vt:lpstr>CZECH FAMOUS PERSONALITIES</vt:lpstr>
      <vt:lpstr>WRITERS</vt:lpstr>
      <vt:lpstr>MUSICIANS</vt:lpstr>
      <vt:lpstr>painter</vt:lpstr>
      <vt:lpstr>scientist</vt:lpstr>
      <vt:lpstr>SPORT</vt:lpstr>
      <vt:lpstr>Prezentace aplikace PowerPoint</vt:lpstr>
      <vt:lpstr>INTERNATIONAL IMPORTANT EVENTS</vt:lpstr>
      <vt:lpstr>Prezentace aplikace PowerPoint</vt:lpstr>
      <vt:lpstr>Traditional czech brands</vt:lpstr>
      <vt:lpstr>Prezentace aplikace PowerPoint</vt:lpstr>
      <vt:lpstr>PRAGUE</vt:lpstr>
      <vt:lpstr>Prezentace aplikace PowerPoint</vt:lpstr>
      <vt:lpstr>Prezentace aplikace PowerPoint</vt:lpstr>
      <vt:lpstr>THANK YOU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Miluše Matějcová</cp:lastModifiedBy>
  <cp:revision>172</cp:revision>
  <cp:lastPrinted>2022-09-16T09:24:38Z</cp:lastPrinted>
  <dcterms:created xsi:type="dcterms:W3CDTF">2018-09-29T13:09:44Z</dcterms:created>
  <dcterms:modified xsi:type="dcterms:W3CDTF">2023-06-22T07:59:31Z</dcterms:modified>
</cp:coreProperties>
</file>