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Lst>
  <p:notesMasterIdLst>
    <p:notesMasterId r:id="rId19"/>
  </p:notesMasterIdLst>
  <p:handoutMasterIdLst>
    <p:handoutMasterId r:id="rId20"/>
  </p:handoutMasterIdLst>
  <p:sldIdLst>
    <p:sldId id="273" r:id="rId2"/>
    <p:sldId id="257" r:id="rId3"/>
    <p:sldId id="258" r:id="rId4"/>
    <p:sldId id="259" r:id="rId5"/>
    <p:sldId id="261" r:id="rId6"/>
    <p:sldId id="264" r:id="rId7"/>
    <p:sldId id="265" r:id="rId8"/>
    <p:sldId id="266" r:id="rId9"/>
    <p:sldId id="267" r:id="rId10"/>
    <p:sldId id="270" r:id="rId11"/>
    <p:sldId id="268" r:id="rId12"/>
    <p:sldId id="269" r:id="rId13"/>
    <p:sldId id="271" r:id="rId14"/>
    <p:sldId id="272" r:id="rId15"/>
    <p:sldId id="263" r:id="rId16"/>
    <p:sldId id="262" r:id="rId17"/>
    <p:sldId id="26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3" d="100"/>
          <a:sy n="103" d="100"/>
        </p:scale>
        <p:origin x="96" y="402"/>
      </p:cViewPr>
      <p:guideLst>
        <p:guide orient="horz" pos="2160"/>
        <p:guide pos="3840"/>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5.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1F5F52-7996-4E0E-919C-05E7606F7CE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70269A5-B5C0-4D16-917B-7D5FD4D41DD1}">
      <dgm:prSet/>
      <dgm:spPr/>
      <dgm:t>
        <a:bodyPr/>
        <a:lstStyle/>
        <a:p>
          <a:r>
            <a:rPr lang="nl-BE" dirty="0" err="1">
              <a:latin typeface="Arial" panose="020B0604020202020204" pitchFamily="34" charset="0"/>
              <a:cs typeface="Arial" panose="020B0604020202020204" pitchFamily="34" charset="0"/>
            </a:rPr>
            <a:t>Established</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by</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law</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since</a:t>
          </a:r>
          <a:r>
            <a:rPr lang="nl-BE" dirty="0">
              <a:latin typeface="Arial" panose="020B0604020202020204" pitchFamily="34" charset="0"/>
              <a:cs typeface="Arial" panose="020B0604020202020204" pitchFamily="34" charset="0"/>
            </a:rPr>
            <a:t> 2002</a:t>
          </a:r>
          <a:endParaRPr lang="en-US" dirty="0">
            <a:latin typeface="Arial" panose="020B0604020202020204" pitchFamily="34" charset="0"/>
            <a:cs typeface="Arial" panose="020B0604020202020204" pitchFamily="34" charset="0"/>
          </a:endParaRPr>
        </a:p>
      </dgm:t>
    </dgm:pt>
    <dgm:pt modelId="{DAFAF618-C262-4AE1-B254-4380015AED47}" type="parTrans" cxnId="{B99F97D6-A82C-434F-9F55-5867F8238EC9}">
      <dgm:prSet/>
      <dgm:spPr/>
      <dgm:t>
        <a:bodyPr/>
        <a:lstStyle/>
        <a:p>
          <a:endParaRPr lang="en-US"/>
        </a:p>
      </dgm:t>
    </dgm:pt>
    <dgm:pt modelId="{B1CF020E-5715-4115-A906-2B551BC87FD0}" type="sibTrans" cxnId="{B99F97D6-A82C-434F-9F55-5867F8238EC9}">
      <dgm:prSet/>
      <dgm:spPr/>
      <dgm:t>
        <a:bodyPr/>
        <a:lstStyle/>
        <a:p>
          <a:endParaRPr lang="en-US"/>
        </a:p>
      </dgm:t>
    </dgm:pt>
    <dgm:pt modelId="{7BAEE70B-BF3F-4CDE-B42B-4C06F1A4B140}">
      <dgm:prSet/>
      <dgm:spPr/>
      <dgm:t>
        <a:bodyPr/>
        <a:lstStyle/>
        <a:p>
          <a:r>
            <a:rPr lang="nl-BE" dirty="0">
              <a:latin typeface="Arial" panose="020B0604020202020204" pitchFamily="34" charset="0"/>
              <a:cs typeface="Arial" panose="020B0604020202020204" pitchFamily="34" charset="0"/>
            </a:rPr>
            <a:t>8 </a:t>
          </a:r>
          <a:r>
            <a:rPr lang="nl-BE" dirty="0" err="1">
              <a:latin typeface="Arial" panose="020B0604020202020204" pitchFamily="34" charset="0"/>
              <a:cs typeface="Arial" panose="020B0604020202020204" pitchFamily="34" charset="0"/>
            </a:rPr>
            <a:t>patient</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rights</a:t>
          </a:r>
          <a:endParaRPr lang="en-US" dirty="0">
            <a:latin typeface="Arial" panose="020B0604020202020204" pitchFamily="34" charset="0"/>
            <a:cs typeface="Arial" panose="020B0604020202020204" pitchFamily="34" charset="0"/>
          </a:endParaRPr>
        </a:p>
      </dgm:t>
    </dgm:pt>
    <dgm:pt modelId="{85F3A1B1-2005-4B34-B4CF-FAF451C9CA08}" type="parTrans" cxnId="{B2E3DD3B-4152-4F73-83B9-4423B2B4F310}">
      <dgm:prSet/>
      <dgm:spPr/>
      <dgm:t>
        <a:bodyPr/>
        <a:lstStyle/>
        <a:p>
          <a:endParaRPr lang="en-US"/>
        </a:p>
      </dgm:t>
    </dgm:pt>
    <dgm:pt modelId="{DEBFECA9-24A2-4DF7-AFF4-7318D95E4346}" type="sibTrans" cxnId="{B2E3DD3B-4152-4F73-83B9-4423B2B4F310}">
      <dgm:prSet/>
      <dgm:spPr/>
      <dgm:t>
        <a:bodyPr/>
        <a:lstStyle/>
        <a:p>
          <a:endParaRPr lang="en-US"/>
        </a:p>
      </dgm:t>
    </dgm:pt>
    <dgm:pt modelId="{D4267BD6-D7A1-4857-8DBC-5F4DD4E47E8D}" type="pres">
      <dgm:prSet presAssocID="{B01F5F52-7996-4E0E-919C-05E7606F7CE4}" presName="linear" presStyleCnt="0">
        <dgm:presLayoutVars>
          <dgm:animLvl val="lvl"/>
          <dgm:resizeHandles val="exact"/>
        </dgm:presLayoutVars>
      </dgm:prSet>
      <dgm:spPr/>
      <dgm:t>
        <a:bodyPr/>
        <a:lstStyle/>
        <a:p>
          <a:endParaRPr lang="cs-CZ"/>
        </a:p>
      </dgm:t>
    </dgm:pt>
    <dgm:pt modelId="{CF827278-C01E-4D51-9FF7-46546985766D}" type="pres">
      <dgm:prSet presAssocID="{C70269A5-B5C0-4D16-917B-7D5FD4D41DD1}" presName="parentText" presStyleLbl="node1" presStyleIdx="0" presStyleCnt="2">
        <dgm:presLayoutVars>
          <dgm:chMax val="0"/>
          <dgm:bulletEnabled val="1"/>
        </dgm:presLayoutVars>
      </dgm:prSet>
      <dgm:spPr/>
      <dgm:t>
        <a:bodyPr/>
        <a:lstStyle/>
        <a:p>
          <a:endParaRPr lang="cs-CZ"/>
        </a:p>
      </dgm:t>
    </dgm:pt>
    <dgm:pt modelId="{9987681A-0070-43DC-ACFD-484D9743650F}" type="pres">
      <dgm:prSet presAssocID="{B1CF020E-5715-4115-A906-2B551BC87FD0}" presName="spacer" presStyleCnt="0"/>
      <dgm:spPr/>
    </dgm:pt>
    <dgm:pt modelId="{B3B66F53-66A5-4C47-832E-483A00BD86FF}" type="pres">
      <dgm:prSet presAssocID="{7BAEE70B-BF3F-4CDE-B42B-4C06F1A4B140}" presName="parentText" presStyleLbl="node1" presStyleIdx="1" presStyleCnt="2">
        <dgm:presLayoutVars>
          <dgm:chMax val="0"/>
          <dgm:bulletEnabled val="1"/>
        </dgm:presLayoutVars>
      </dgm:prSet>
      <dgm:spPr/>
      <dgm:t>
        <a:bodyPr/>
        <a:lstStyle/>
        <a:p>
          <a:endParaRPr lang="cs-CZ"/>
        </a:p>
      </dgm:t>
    </dgm:pt>
  </dgm:ptLst>
  <dgm:cxnLst>
    <dgm:cxn modelId="{B2E3DD3B-4152-4F73-83B9-4423B2B4F310}" srcId="{B01F5F52-7996-4E0E-919C-05E7606F7CE4}" destId="{7BAEE70B-BF3F-4CDE-B42B-4C06F1A4B140}" srcOrd="1" destOrd="0" parTransId="{85F3A1B1-2005-4B34-B4CF-FAF451C9CA08}" sibTransId="{DEBFECA9-24A2-4DF7-AFF4-7318D95E4346}"/>
    <dgm:cxn modelId="{E968850F-E343-4DB4-8008-9BA87EFEFCD0}" type="presOf" srcId="{C70269A5-B5C0-4D16-917B-7D5FD4D41DD1}" destId="{CF827278-C01E-4D51-9FF7-46546985766D}" srcOrd="0" destOrd="0" presId="urn:microsoft.com/office/officeart/2005/8/layout/vList2"/>
    <dgm:cxn modelId="{B99F97D6-A82C-434F-9F55-5867F8238EC9}" srcId="{B01F5F52-7996-4E0E-919C-05E7606F7CE4}" destId="{C70269A5-B5C0-4D16-917B-7D5FD4D41DD1}" srcOrd="0" destOrd="0" parTransId="{DAFAF618-C262-4AE1-B254-4380015AED47}" sibTransId="{B1CF020E-5715-4115-A906-2B551BC87FD0}"/>
    <dgm:cxn modelId="{0822BF7D-C13B-462B-82DB-B2F832DD8768}" type="presOf" srcId="{7BAEE70B-BF3F-4CDE-B42B-4C06F1A4B140}" destId="{B3B66F53-66A5-4C47-832E-483A00BD86FF}" srcOrd="0" destOrd="0" presId="urn:microsoft.com/office/officeart/2005/8/layout/vList2"/>
    <dgm:cxn modelId="{AD9491D9-DC0C-42D4-B2D7-AEBC64F7F056}" type="presOf" srcId="{B01F5F52-7996-4E0E-919C-05E7606F7CE4}" destId="{D4267BD6-D7A1-4857-8DBC-5F4DD4E47E8D}" srcOrd="0" destOrd="0" presId="urn:microsoft.com/office/officeart/2005/8/layout/vList2"/>
    <dgm:cxn modelId="{210173E3-5247-4DFC-B443-745DF23E4E4E}" type="presParOf" srcId="{D4267BD6-D7A1-4857-8DBC-5F4DD4E47E8D}" destId="{CF827278-C01E-4D51-9FF7-46546985766D}" srcOrd="0" destOrd="0" presId="urn:microsoft.com/office/officeart/2005/8/layout/vList2"/>
    <dgm:cxn modelId="{773EEF11-36EB-4EE3-A673-7C7A0802FD67}" type="presParOf" srcId="{D4267BD6-D7A1-4857-8DBC-5F4DD4E47E8D}" destId="{9987681A-0070-43DC-ACFD-484D9743650F}" srcOrd="1" destOrd="0" presId="urn:microsoft.com/office/officeart/2005/8/layout/vList2"/>
    <dgm:cxn modelId="{63F4DF30-9C00-420D-8889-13CD37F9198C}" type="presParOf" srcId="{D4267BD6-D7A1-4857-8DBC-5F4DD4E47E8D}" destId="{B3B66F53-66A5-4C47-832E-483A00BD86F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C03DA31-B68F-40F8-9204-E80997D9D61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B8AA5D1-B5D8-4E31-B354-672647267070}">
      <dgm:prSet/>
      <dgm:spPr/>
      <dgm:t>
        <a:bodyPr/>
        <a:lstStyle/>
        <a:p>
          <a:r>
            <a:rPr lang="en-US" b="0" i="0"/>
            <a:t>The care provider is entitled to expect that you will provide full and accurate information on your medication use. Only then can the care provider offer you the best possible treatment. As a patient, it is your obligation to cooperate with the treatment you have accepted. Therefore, carefully follow the advice of your doctor and cooperate with the care providers.</a:t>
          </a:r>
          <a:endParaRPr lang="en-US"/>
        </a:p>
      </dgm:t>
    </dgm:pt>
    <dgm:pt modelId="{AE56DBAB-5218-4450-91DF-C5D868CE63A0}" type="parTrans" cxnId="{EFC6E2BE-4130-4A5E-A1EF-68CEB5047DF4}">
      <dgm:prSet/>
      <dgm:spPr/>
      <dgm:t>
        <a:bodyPr/>
        <a:lstStyle/>
        <a:p>
          <a:endParaRPr lang="en-US"/>
        </a:p>
      </dgm:t>
    </dgm:pt>
    <dgm:pt modelId="{936CE366-BB09-43DC-B825-05D8DC5A6BE9}" type="sibTrans" cxnId="{EFC6E2BE-4130-4A5E-A1EF-68CEB5047DF4}">
      <dgm:prSet/>
      <dgm:spPr/>
      <dgm:t>
        <a:bodyPr/>
        <a:lstStyle/>
        <a:p>
          <a:endParaRPr lang="en-US"/>
        </a:p>
      </dgm:t>
    </dgm:pt>
    <dgm:pt modelId="{16754FB5-9F61-4E36-904E-7CAD3218EA0A}">
      <dgm:prSet/>
      <dgm:spPr/>
      <dgm:t>
        <a:bodyPr/>
        <a:lstStyle/>
        <a:p>
          <a:r>
            <a:rPr lang="en-US" b="0" i="0"/>
            <a:t>Also, always keep your appointments. If you are unable to attend an appointment due to unexpected circumstances, please notify your doctor as soon as possible</a:t>
          </a:r>
          <a:endParaRPr lang="en-US"/>
        </a:p>
      </dgm:t>
    </dgm:pt>
    <dgm:pt modelId="{9DFC9D8C-5BB1-46DF-8BDF-FC2D892AA977}" type="parTrans" cxnId="{EA29853F-CFCA-4F21-945E-040700F2347A}">
      <dgm:prSet/>
      <dgm:spPr/>
      <dgm:t>
        <a:bodyPr/>
        <a:lstStyle/>
        <a:p>
          <a:endParaRPr lang="en-US"/>
        </a:p>
      </dgm:t>
    </dgm:pt>
    <dgm:pt modelId="{15E3F866-B8E4-4598-8DE6-FE4C011D5D35}" type="sibTrans" cxnId="{EA29853F-CFCA-4F21-945E-040700F2347A}">
      <dgm:prSet/>
      <dgm:spPr/>
      <dgm:t>
        <a:bodyPr/>
        <a:lstStyle/>
        <a:p>
          <a:endParaRPr lang="en-US"/>
        </a:p>
      </dgm:t>
    </dgm:pt>
    <dgm:pt modelId="{2CE7648B-5383-4349-B835-4259B7D0F792}" type="pres">
      <dgm:prSet presAssocID="{9C03DA31-B68F-40F8-9204-E80997D9D61A}" presName="linear" presStyleCnt="0">
        <dgm:presLayoutVars>
          <dgm:animLvl val="lvl"/>
          <dgm:resizeHandles val="exact"/>
        </dgm:presLayoutVars>
      </dgm:prSet>
      <dgm:spPr/>
      <dgm:t>
        <a:bodyPr/>
        <a:lstStyle/>
        <a:p>
          <a:endParaRPr lang="cs-CZ"/>
        </a:p>
      </dgm:t>
    </dgm:pt>
    <dgm:pt modelId="{0761D0DE-BA9E-42CA-BEFC-8335C0441407}" type="pres">
      <dgm:prSet presAssocID="{EB8AA5D1-B5D8-4E31-B354-672647267070}" presName="parentText" presStyleLbl="node1" presStyleIdx="0" presStyleCnt="2">
        <dgm:presLayoutVars>
          <dgm:chMax val="0"/>
          <dgm:bulletEnabled val="1"/>
        </dgm:presLayoutVars>
      </dgm:prSet>
      <dgm:spPr/>
      <dgm:t>
        <a:bodyPr/>
        <a:lstStyle/>
        <a:p>
          <a:endParaRPr lang="cs-CZ"/>
        </a:p>
      </dgm:t>
    </dgm:pt>
    <dgm:pt modelId="{E7D120E1-3E1F-42B4-8700-0EF5D868D836}" type="pres">
      <dgm:prSet presAssocID="{936CE366-BB09-43DC-B825-05D8DC5A6BE9}" presName="spacer" presStyleCnt="0"/>
      <dgm:spPr/>
    </dgm:pt>
    <dgm:pt modelId="{DF23EA3C-417B-41A7-A005-8F4743E6D816}" type="pres">
      <dgm:prSet presAssocID="{16754FB5-9F61-4E36-904E-7CAD3218EA0A}" presName="parentText" presStyleLbl="node1" presStyleIdx="1" presStyleCnt="2">
        <dgm:presLayoutVars>
          <dgm:chMax val="0"/>
          <dgm:bulletEnabled val="1"/>
        </dgm:presLayoutVars>
      </dgm:prSet>
      <dgm:spPr/>
      <dgm:t>
        <a:bodyPr/>
        <a:lstStyle/>
        <a:p>
          <a:endParaRPr lang="cs-CZ"/>
        </a:p>
      </dgm:t>
    </dgm:pt>
  </dgm:ptLst>
  <dgm:cxnLst>
    <dgm:cxn modelId="{EFC6E2BE-4130-4A5E-A1EF-68CEB5047DF4}" srcId="{9C03DA31-B68F-40F8-9204-E80997D9D61A}" destId="{EB8AA5D1-B5D8-4E31-B354-672647267070}" srcOrd="0" destOrd="0" parTransId="{AE56DBAB-5218-4450-91DF-C5D868CE63A0}" sibTransId="{936CE366-BB09-43DC-B825-05D8DC5A6BE9}"/>
    <dgm:cxn modelId="{5288B3FD-A8F7-4283-BBD0-D481962AAC32}" type="presOf" srcId="{9C03DA31-B68F-40F8-9204-E80997D9D61A}" destId="{2CE7648B-5383-4349-B835-4259B7D0F792}" srcOrd="0" destOrd="0" presId="urn:microsoft.com/office/officeart/2005/8/layout/vList2"/>
    <dgm:cxn modelId="{EA29853F-CFCA-4F21-945E-040700F2347A}" srcId="{9C03DA31-B68F-40F8-9204-E80997D9D61A}" destId="{16754FB5-9F61-4E36-904E-7CAD3218EA0A}" srcOrd="1" destOrd="0" parTransId="{9DFC9D8C-5BB1-46DF-8BDF-FC2D892AA977}" sibTransId="{15E3F866-B8E4-4598-8DE6-FE4C011D5D35}"/>
    <dgm:cxn modelId="{DD51944C-8A0A-4EB5-A657-C08ACE1B96D4}" type="presOf" srcId="{EB8AA5D1-B5D8-4E31-B354-672647267070}" destId="{0761D0DE-BA9E-42CA-BEFC-8335C0441407}" srcOrd="0" destOrd="0" presId="urn:microsoft.com/office/officeart/2005/8/layout/vList2"/>
    <dgm:cxn modelId="{A7BCC731-90A9-4A64-9790-5149B6A304C5}" type="presOf" srcId="{16754FB5-9F61-4E36-904E-7CAD3218EA0A}" destId="{DF23EA3C-417B-41A7-A005-8F4743E6D816}" srcOrd="0" destOrd="0" presId="urn:microsoft.com/office/officeart/2005/8/layout/vList2"/>
    <dgm:cxn modelId="{3DD66C5D-3082-49FF-86CD-AA429703696C}" type="presParOf" srcId="{2CE7648B-5383-4349-B835-4259B7D0F792}" destId="{0761D0DE-BA9E-42CA-BEFC-8335C0441407}" srcOrd="0" destOrd="0" presId="urn:microsoft.com/office/officeart/2005/8/layout/vList2"/>
    <dgm:cxn modelId="{63B91625-E4FC-4C8D-B5B9-E2330E0F676C}" type="presParOf" srcId="{2CE7648B-5383-4349-B835-4259B7D0F792}" destId="{E7D120E1-3E1F-42B4-8700-0EF5D868D836}" srcOrd="1" destOrd="0" presId="urn:microsoft.com/office/officeart/2005/8/layout/vList2"/>
    <dgm:cxn modelId="{B9637AD4-9213-41DC-8EA2-C4281A292C50}" type="presParOf" srcId="{2CE7648B-5383-4349-B835-4259B7D0F792}" destId="{DF23EA3C-417B-41A7-A005-8F4743E6D81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4780844-4D2A-423F-B56C-B34D5CCACE3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66AA5A2-5FE8-4147-81F7-233D9D13DF26}">
      <dgm:prSet/>
      <dgm:spPr/>
      <dgm:t>
        <a:bodyPr/>
        <a:lstStyle/>
        <a:p>
          <a:r>
            <a:rPr lang="en-US" b="0" i="0"/>
            <a:t>The hospital is entitled to receive payment for the care provided. If you make use of the hospital’s medical services, you are responsible for paying the costs. You may be required to make a down payment, as necessary. We make every effort to ensure that you have as little as possible to worry about regarding payment. However, we do require that you bring your insurance information with you to the hospital. You can have a cost simulation calculated for you at the hospital. However, some costs cannot be determined in advance.</a:t>
          </a:r>
          <a:endParaRPr lang="en-US"/>
        </a:p>
      </dgm:t>
    </dgm:pt>
    <dgm:pt modelId="{18227862-F148-4CB6-B06D-9A268E57169A}" type="parTrans" cxnId="{852C4248-3780-4AAC-A8A9-48AB7A50B497}">
      <dgm:prSet/>
      <dgm:spPr/>
      <dgm:t>
        <a:bodyPr/>
        <a:lstStyle/>
        <a:p>
          <a:endParaRPr lang="en-US"/>
        </a:p>
      </dgm:t>
    </dgm:pt>
    <dgm:pt modelId="{0CAB5E72-4BF7-45FB-9374-F550F62E0A7F}" type="sibTrans" cxnId="{852C4248-3780-4AAC-A8A9-48AB7A50B497}">
      <dgm:prSet/>
      <dgm:spPr/>
      <dgm:t>
        <a:bodyPr/>
        <a:lstStyle/>
        <a:p>
          <a:endParaRPr lang="en-US"/>
        </a:p>
      </dgm:t>
    </dgm:pt>
    <dgm:pt modelId="{47BD85AC-F45C-4AB9-B8DA-A4B0846C24C7}">
      <dgm:prSet/>
      <dgm:spPr/>
      <dgm:t>
        <a:bodyPr/>
        <a:lstStyle/>
        <a:p>
          <a:r>
            <a:rPr lang="en-US" b="0" i="0"/>
            <a:t>When you are admitted, you will also receive a statement listing your choice of room type and the financial terms. Please feel free to ask any questions if you would like more information.</a:t>
          </a:r>
          <a:endParaRPr lang="en-US"/>
        </a:p>
      </dgm:t>
    </dgm:pt>
    <dgm:pt modelId="{D86AD1B1-A66B-48C3-B77F-60986415759F}" type="parTrans" cxnId="{4423E3BB-C025-4F1F-8FCF-7E4FA2F335C8}">
      <dgm:prSet/>
      <dgm:spPr/>
      <dgm:t>
        <a:bodyPr/>
        <a:lstStyle/>
        <a:p>
          <a:endParaRPr lang="en-US"/>
        </a:p>
      </dgm:t>
    </dgm:pt>
    <dgm:pt modelId="{C53D94F4-866F-4306-AD67-9AD286C62261}" type="sibTrans" cxnId="{4423E3BB-C025-4F1F-8FCF-7E4FA2F335C8}">
      <dgm:prSet/>
      <dgm:spPr/>
      <dgm:t>
        <a:bodyPr/>
        <a:lstStyle/>
        <a:p>
          <a:endParaRPr lang="en-US"/>
        </a:p>
      </dgm:t>
    </dgm:pt>
    <dgm:pt modelId="{8C91FA10-FC31-46E7-9568-7474A32A6FD7}" type="pres">
      <dgm:prSet presAssocID="{34780844-4D2A-423F-B56C-B34D5CCACE32}" presName="linear" presStyleCnt="0">
        <dgm:presLayoutVars>
          <dgm:animLvl val="lvl"/>
          <dgm:resizeHandles val="exact"/>
        </dgm:presLayoutVars>
      </dgm:prSet>
      <dgm:spPr/>
      <dgm:t>
        <a:bodyPr/>
        <a:lstStyle/>
        <a:p>
          <a:endParaRPr lang="cs-CZ"/>
        </a:p>
      </dgm:t>
    </dgm:pt>
    <dgm:pt modelId="{4A4E307C-C470-4701-AC07-44335001ECB8}" type="pres">
      <dgm:prSet presAssocID="{366AA5A2-5FE8-4147-81F7-233D9D13DF26}" presName="parentText" presStyleLbl="node1" presStyleIdx="0" presStyleCnt="2">
        <dgm:presLayoutVars>
          <dgm:chMax val="0"/>
          <dgm:bulletEnabled val="1"/>
        </dgm:presLayoutVars>
      </dgm:prSet>
      <dgm:spPr/>
      <dgm:t>
        <a:bodyPr/>
        <a:lstStyle/>
        <a:p>
          <a:endParaRPr lang="cs-CZ"/>
        </a:p>
      </dgm:t>
    </dgm:pt>
    <dgm:pt modelId="{A042AC2E-C284-4574-930F-4EAB47ADD16C}" type="pres">
      <dgm:prSet presAssocID="{0CAB5E72-4BF7-45FB-9374-F550F62E0A7F}" presName="spacer" presStyleCnt="0"/>
      <dgm:spPr/>
    </dgm:pt>
    <dgm:pt modelId="{7569E1A0-242A-4CC5-98A0-D5A66863CBA7}" type="pres">
      <dgm:prSet presAssocID="{47BD85AC-F45C-4AB9-B8DA-A4B0846C24C7}" presName="parentText" presStyleLbl="node1" presStyleIdx="1" presStyleCnt="2">
        <dgm:presLayoutVars>
          <dgm:chMax val="0"/>
          <dgm:bulletEnabled val="1"/>
        </dgm:presLayoutVars>
      </dgm:prSet>
      <dgm:spPr/>
      <dgm:t>
        <a:bodyPr/>
        <a:lstStyle/>
        <a:p>
          <a:endParaRPr lang="cs-CZ"/>
        </a:p>
      </dgm:t>
    </dgm:pt>
  </dgm:ptLst>
  <dgm:cxnLst>
    <dgm:cxn modelId="{4423E3BB-C025-4F1F-8FCF-7E4FA2F335C8}" srcId="{34780844-4D2A-423F-B56C-B34D5CCACE32}" destId="{47BD85AC-F45C-4AB9-B8DA-A4B0846C24C7}" srcOrd="1" destOrd="0" parTransId="{D86AD1B1-A66B-48C3-B77F-60986415759F}" sibTransId="{C53D94F4-866F-4306-AD67-9AD286C62261}"/>
    <dgm:cxn modelId="{8E6946D2-C51E-4CFF-AEA1-E22B475FAC61}" type="presOf" srcId="{34780844-4D2A-423F-B56C-B34D5CCACE32}" destId="{8C91FA10-FC31-46E7-9568-7474A32A6FD7}" srcOrd="0" destOrd="0" presId="urn:microsoft.com/office/officeart/2005/8/layout/vList2"/>
    <dgm:cxn modelId="{852C4248-3780-4AAC-A8A9-48AB7A50B497}" srcId="{34780844-4D2A-423F-B56C-B34D5CCACE32}" destId="{366AA5A2-5FE8-4147-81F7-233D9D13DF26}" srcOrd="0" destOrd="0" parTransId="{18227862-F148-4CB6-B06D-9A268E57169A}" sibTransId="{0CAB5E72-4BF7-45FB-9374-F550F62E0A7F}"/>
    <dgm:cxn modelId="{2A661F30-1870-4AFB-BDEF-250CC22A4B78}" type="presOf" srcId="{366AA5A2-5FE8-4147-81F7-233D9D13DF26}" destId="{4A4E307C-C470-4701-AC07-44335001ECB8}" srcOrd="0" destOrd="0" presId="urn:microsoft.com/office/officeart/2005/8/layout/vList2"/>
    <dgm:cxn modelId="{DB0E11C2-787C-44A6-8966-A53BFA1D76EB}" type="presOf" srcId="{47BD85AC-F45C-4AB9-B8DA-A4B0846C24C7}" destId="{7569E1A0-242A-4CC5-98A0-D5A66863CBA7}" srcOrd="0" destOrd="0" presId="urn:microsoft.com/office/officeart/2005/8/layout/vList2"/>
    <dgm:cxn modelId="{5489A5A0-1D48-4D81-9425-C6259F8A5464}" type="presParOf" srcId="{8C91FA10-FC31-46E7-9568-7474A32A6FD7}" destId="{4A4E307C-C470-4701-AC07-44335001ECB8}" srcOrd="0" destOrd="0" presId="urn:microsoft.com/office/officeart/2005/8/layout/vList2"/>
    <dgm:cxn modelId="{10702AB8-EB6B-4AA4-9D3E-9021589E09E8}" type="presParOf" srcId="{8C91FA10-FC31-46E7-9568-7474A32A6FD7}" destId="{A042AC2E-C284-4574-930F-4EAB47ADD16C}" srcOrd="1" destOrd="0" presId="urn:microsoft.com/office/officeart/2005/8/layout/vList2"/>
    <dgm:cxn modelId="{37C85CB9-4A74-4F41-A584-50AF25B728DC}" type="presParOf" srcId="{8C91FA10-FC31-46E7-9568-7474A32A6FD7}" destId="{7569E1A0-242A-4CC5-98A0-D5A66863CBA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71198C8-EBF2-4EBD-9DE6-B104F893D24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86A5319-3815-4BCF-B957-2FB5E6B8ECB3}">
      <dgm:prSet/>
      <dgm:spPr/>
      <dgm:t>
        <a:bodyPr/>
        <a:lstStyle/>
        <a:p>
          <a:r>
            <a:rPr lang="en-US" b="0" i="0"/>
            <a:t>Take good care of the equipment at the hospital: do not damage it or get it dirty. Also, do not leave equipment lying around and always dispose of rubbish in the bins. Show respect for the work of the cleaning staff and keep the corridors, waiting rooms, toilets and other areas tidy. </a:t>
          </a:r>
          <a:endParaRPr lang="en-US"/>
        </a:p>
      </dgm:t>
    </dgm:pt>
    <dgm:pt modelId="{11CF2E6A-B31F-469C-AB98-003E22485172}" type="parTrans" cxnId="{DFE783A7-D0A0-4B10-8187-76F811F43789}">
      <dgm:prSet/>
      <dgm:spPr/>
      <dgm:t>
        <a:bodyPr/>
        <a:lstStyle/>
        <a:p>
          <a:endParaRPr lang="en-US"/>
        </a:p>
      </dgm:t>
    </dgm:pt>
    <dgm:pt modelId="{80253BB4-AC4E-40E1-AA74-A85CE489F379}" type="sibTrans" cxnId="{DFE783A7-D0A0-4B10-8187-76F811F43789}">
      <dgm:prSet/>
      <dgm:spPr/>
      <dgm:t>
        <a:bodyPr/>
        <a:lstStyle/>
        <a:p>
          <a:endParaRPr lang="en-US"/>
        </a:p>
      </dgm:t>
    </dgm:pt>
    <dgm:pt modelId="{C44D77F1-5BBC-4DE5-85F9-BA7064ADB331}">
      <dgm:prSet/>
      <dgm:spPr/>
      <dgm:t>
        <a:bodyPr/>
        <a:lstStyle/>
        <a:p>
          <a:r>
            <a:rPr lang="en-US" b="0" i="0"/>
            <a:t>It’s best to leave valuable personal belongings or large sums of money at home. The hospital cannot be held liable for loss or theft.</a:t>
          </a:r>
          <a:endParaRPr lang="en-US"/>
        </a:p>
      </dgm:t>
    </dgm:pt>
    <dgm:pt modelId="{B5BD7E78-78E6-43CB-A885-9C31631F84EC}" type="parTrans" cxnId="{D89A8F9B-F9CF-4381-8BDB-34A24FBD7A30}">
      <dgm:prSet/>
      <dgm:spPr/>
      <dgm:t>
        <a:bodyPr/>
        <a:lstStyle/>
        <a:p>
          <a:endParaRPr lang="en-US"/>
        </a:p>
      </dgm:t>
    </dgm:pt>
    <dgm:pt modelId="{669007E9-731C-4ED4-B4BA-E7447899092C}" type="sibTrans" cxnId="{D89A8F9B-F9CF-4381-8BDB-34A24FBD7A30}">
      <dgm:prSet/>
      <dgm:spPr/>
      <dgm:t>
        <a:bodyPr/>
        <a:lstStyle/>
        <a:p>
          <a:endParaRPr lang="en-US"/>
        </a:p>
      </dgm:t>
    </dgm:pt>
    <dgm:pt modelId="{998A4494-B72E-4F90-8AF2-852281EB0803}" type="pres">
      <dgm:prSet presAssocID="{371198C8-EBF2-4EBD-9DE6-B104F893D247}" presName="linear" presStyleCnt="0">
        <dgm:presLayoutVars>
          <dgm:animLvl val="lvl"/>
          <dgm:resizeHandles val="exact"/>
        </dgm:presLayoutVars>
      </dgm:prSet>
      <dgm:spPr/>
      <dgm:t>
        <a:bodyPr/>
        <a:lstStyle/>
        <a:p>
          <a:endParaRPr lang="cs-CZ"/>
        </a:p>
      </dgm:t>
    </dgm:pt>
    <dgm:pt modelId="{DD486DE0-D5FD-4DE2-9D26-5B051DBBF018}" type="pres">
      <dgm:prSet presAssocID="{D86A5319-3815-4BCF-B957-2FB5E6B8ECB3}" presName="parentText" presStyleLbl="node1" presStyleIdx="0" presStyleCnt="2">
        <dgm:presLayoutVars>
          <dgm:chMax val="0"/>
          <dgm:bulletEnabled val="1"/>
        </dgm:presLayoutVars>
      </dgm:prSet>
      <dgm:spPr/>
      <dgm:t>
        <a:bodyPr/>
        <a:lstStyle/>
        <a:p>
          <a:endParaRPr lang="cs-CZ"/>
        </a:p>
      </dgm:t>
    </dgm:pt>
    <dgm:pt modelId="{5C9CA682-4001-420D-A1D7-3F2CCF6F156A}" type="pres">
      <dgm:prSet presAssocID="{80253BB4-AC4E-40E1-AA74-A85CE489F379}" presName="spacer" presStyleCnt="0"/>
      <dgm:spPr/>
    </dgm:pt>
    <dgm:pt modelId="{89C4C4D1-EE6A-464D-8D24-A11B774E1C17}" type="pres">
      <dgm:prSet presAssocID="{C44D77F1-5BBC-4DE5-85F9-BA7064ADB331}" presName="parentText" presStyleLbl="node1" presStyleIdx="1" presStyleCnt="2">
        <dgm:presLayoutVars>
          <dgm:chMax val="0"/>
          <dgm:bulletEnabled val="1"/>
        </dgm:presLayoutVars>
      </dgm:prSet>
      <dgm:spPr/>
      <dgm:t>
        <a:bodyPr/>
        <a:lstStyle/>
        <a:p>
          <a:endParaRPr lang="cs-CZ"/>
        </a:p>
      </dgm:t>
    </dgm:pt>
  </dgm:ptLst>
  <dgm:cxnLst>
    <dgm:cxn modelId="{878B10F5-32EE-47D4-8DAD-4577B3BD4DAD}" type="presOf" srcId="{371198C8-EBF2-4EBD-9DE6-B104F893D247}" destId="{998A4494-B72E-4F90-8AF2-852281EB0803}" srcOrd="0" destOrd="0" presId="urn:microsoft.com/office/officeart/2005/8/layout/vList2"/>
    <dgm:cxn modelId="{9AAA81CB-F2C7-435F-AF07-7B98EDB0EEB4}" type="presOf" srcId="{C44D77F1-5BBC-4DE5-85F9-BA7064ADB331}" destId="{89C4C4D1-EE6A-464D-8D24-A11B774E1C17}" srcOrd="0" destOrd="0" presId="urn:microsoft.com/office/officeart/2005/8/layout/vList2"/>
    <dgm:cxn modelId="{DFE783A7-D0A0-4B10-8187-76F811F43789}" srcId="{371198C8-EBF2-4EBD-9DE6-B104F893D247}" destId="{D86A5319-3815-4BCF-B957-2FB5E6B8ECB3}" srcOrd="0" destOrd="0" parTransId="{11CF2E6A-B31F-469C-AB98-003E22485172}" sibTransId="{80253BB4-AC4E-40E1-AA74-A85CE489F379}"/>
    <dgm:cxn modelId="{D89A8F9B-F9CF-4381-8BDB-34A24FBD7A30}" srcId="{371198C8-EBF2-4EBD-9DE6-B104F893D247}" destId="{C44D77F1-5BBC-4DE5-85F9-BA7064ADB331}" srcOrd="1" destOrd="0" parTransId="{B5BD7E78-78E6-43CB-A885-9C31631F84EC}" sibTransId="{669007E9-731C-4ED4-B4BA-E7447899092C}"/>
    <dgm:cxn modelId="{3AD16A87-7467-463F-8AC3-658B6A5A0D92}" type="presOf" srcId="{D86A5319-3815-4BCF-B957-2FB5E6B8ECB3}" destId="{DD486DE0-D5FD-4DE2-9D26-5B051DBBF018}" srcOrd="0" destOrd="0" presId="urn:microsoft.com/office/officeart/2005/8/layout/vList2"/>
    <dgm:cxn modelId="{C0C65173-421B-4F45-A063-D5DAB6FC81CA}" type="presParOf" srcId="{998A4494-B72E-4F90-8AF2-852281EB0803}" destId="{DD486DE0-D5FD-4DE2-9D26-5B051DBBF018}" srcOrd="0" destOrd="0" presId="urn:microsoft.com/office/officeart/2005/8/layout/vList2"/>
    <dgm:cxn modelId="{0CA701C3-1D07-430A-918D-EABA6632BC68}" type="presParOf" srcId="{998A4494-B72E-4F90-8AF2-852281EB0803}" destId="{5C9CA682-4001-420D-A1D7-3F2CCF6F156A}" srcOrd="1" destOrd="0" presId="urn:microsoft.com/office/officeart/2005/8/layout/vList2"/>
    <dgm:cxn modelId="{D11538B6-7D16-4080-B192-365058BC026A}" type="presParOf" srcId="{998A4494-B72E-4F90-8AF2-852281EB0803}" destId="{89C4C4D1-EE6A-464D-8D24-A11B774E1C1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70B6CD-ED08-4D02-B243-C13B05E864E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72CFF92-4141-45B7-A28D-0B87459CC7F7}">
      <dgm:prSet/>
      <dgm:spPr/>
      <dgm:t>
        <a:bodyPr/>
        <a:lstStyle/>
        <a:p>
          <a:r>
            <a:rPr lang="nl-BE" dirty="0">
              <a:latin typeface="Arial" panose="020B0604020202020204" pitchFamily="34" charset="0"/>
              <a:cs typeface="Arial" panose="020B0604020202020204" pitchFamily="34" charset="0"/>
            </a:rPr>
            <a:t>Best </a:t>
          </a:r>
          <a:r>
            <a:rPr lang="nl-BE" dirty="0" err="1">
              <a:latin typeface="Arial" panose="020B0604020202020204" pitchFamily="34" charset="0"/>
              <a:cs typeface="Arial" panose="020B0604020202020204" pitchFamily="34" charset="0"/>
            </a:rPr>
            <a:t>possible</a:t>
          </a:r>
          <a:r>
            <a:rPr lang="nl-BE" dirty="0">
              <a:latin typeface="Arial" panose="020B0604020202020204" pitchFamily="34" charset="0"/>
              <a:cs typeface="Arial" panose="020B0604020202020204" pitchFamily="34" charset="0"/>
            </a:rPr>
            <a:t> service</a:t>
          </a:r>
          <a:endParaRPr lang="en-US" dirty="0">
            <a:latin typeface="Arial" panose="020B0604020202020204" pitchFamily="34" charset="0"/>
            <a:cs typeface="Arial" panose="020B0604020202020204" pitchFamily="34" charset="0"/>
          </a:endParaRPr>
        </a:p>
      </dgm:t>
    </dgm:pt>
    <dgm:pt modelId="{9C1067F3-F831-4FA3-87FD-66438BFFBE95}" type="parTrans" cxnId="{B6BBB8B2-5239-445E-AE20-2474CAFAB537}">
      <dgm:prSet/>
      <dgm:spPr/>
      <dgm:t>
        <a:bodyPr/>
        <a:lstStyle/>
        <a:p>
          <a:endParaRPr lang="en-US"/>
        </a:p>
      </dgm:t>
    </dgm:pt>
    <dgm:pt modelId="{8692F31C-96C7-4574-9B83-109D8996CA1C}" type="sibTrans" cxnId="{B6BBB8B2-5239-445E-AE20-2474CAFAB537}">
      <dgm:prSet/>
      <dgm:spPr/>
      <dgm:t>
        <a:bodyPr/>
        <a:lstStyle/>
        <a:p>
          <a:endParaRPr lang="en-US"/>
        </a:p>
      </dgm:t>
    </dgm:pt>
    <dgm:pt modelId="{5864C306-E006-4FAF-A411-5062EE905DD9}">
      <dgm:prSet/>
      <dgm:spPr/>
      <dgm:t>
        <a:bodyPr/>
        <a:lstStyle/>
        <a:p>
          <a:r>
            <a:rPr lang="nl-BE" dirty="0" err="1">
              <a:latin typeface="Arial" panose="020B0604020202020204" pitchFamily="34" charset="0"/>
              <a:cs typeface="Arial" panose="020B0604020202020204" pitchFamily="34" charset="0"/>
            </a:rPr>
            <a:t>Respecting</a:t>
          </a:r>
          <a:r>
            <a:rPr lang="nl-BE" dirty="0">
              <a:latin typeface="Arial" panose="020B0604020202020204" pitchFamily="34" charset="0"/>
              <a:cs typeface="Arial" panose="020B0604020202020204" pitchFamily="34" charset="0"/>
            </a:rPr>
            <a:t> human </a:t>
          </a:r>
          <a:r>
            <a:rPr lang="nl-BE" dirty="0" err="1">
              <a:latin typeface="Arial" panose="020B0604020202020204" pitchFamily="34" charset="0"/>
              <a:cs typeface="Arial" panose="020B0604020202020204" pitchFamily="34" charset="0"/>
            </a:rPr>
            <a:t>dignity</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and</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autonomy</a:t>
          </a:r>
          <a:endParaRPr lang="en-US" dirty="0">
            <a:latin typeface="Arial" panose="020B0604020202020204" pitchFamily="34" charset="0"/>
            <a:cs typeface="Arial" panose="020B0604020202020204" pitchFamily="34" charset="0"/>
          </a:endParaRPr>
        </a:p>
      </dgm:t>
    </dgm:pt>
    <dgm:pt modelId="{A4D18DD9-4ABA-4486-8B15-11D3D8CCFD4A}" type="parTrans" cxnId="{ECEC5ECA-DA5A-46E1-897A-44C0596EDF4A}">
      <dgm:prSet/>
      <dgm:spPr/>
      <dgm:t>
        <a:bodyPr/>
        <a:lstStyle/>
        <a:p>
          <a:endParaRPr lang="en-US"/>
        </a:p>
      </dgm:t>
    </dgm:pt>
    <dgm:pt modelId="{51A84F0A-EA1D-4830-9C58-C7EA4773A62E}" type="sibTrans" cxnId="{ECEC5ECA-DA5A-46E1-897A-44C0596EDF4A}">
      <dgm:prSet/>
      <dgm:spPr/>
      <dgm:t>
        <a:bodyPr/>
        <a:lstStyle/>
        <a:p>
          <a:endParaRPr lang="en-US"/>
        </a:p>
      </dgm:t>
    </dgm:pt>
    <dgm:pt modelId="{CB3DA60A-2214-4993-88AB-ECC8EABC746F}">
      <dgm:prSet/>
      <dgm:spPr/>
      <dgm:t>
        <a:bodyPr/>
        <a:lstStyle/>
        <a:p>
          <a:r>
            <a:rPr lang="nl-BE" dirty="0">
              <a:latin typeface="Arial" panose="020B0604020202020204" pitchFamily="34" charset="0"/>
              <a:cs typeface="Arial" panose="020B0604020202020204" pitchFamily="34" charset="0"/>
            </a:rPr>
            <a:t>Without </a:t>
          </a:r>
          <a:r>
            <a:rPr lang="nl-BE" dirty="0" err="1">
              <a:latin typeface="Arial" panose="020B0604020202020204" pitchFamily="34" charset="0"/>
              <a:cs typeface="Arial" panose="020B0604020202020204" pitchFamily="34" charset="0"/>
            </a:rPr>
            <a:t>any</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distinction</a:t>
          </a:r>
          <a:r>
            <a:rPr lang="nl-BE" dirty="0">
              <a:latin typeface="Arial" panose="020B0604020202020204" pitchFamily="34" charset="0"/>
              <a:cs typeface="Arial" panose="020B0604020202020204" pitchFamily="34" charset="0"/>
            </a:rPr>
            <a:t> on </a:t>
          </a:r>
          <a:r>
            <a:rPr lang="nl-BE" dirty="0" err="1">
              <a:latin typeface="Arial" panose="020B0604020202020204" pitchFamily="34" charset="0"/>
              <a:cs typeface="Arial" panose="020B0604020202020204" pitchFamily="34" charset="0"/>
            </a:rPr>
            <a:t>the</a:t>
          </a:r>
          <a:r>
            <a:rPr lang="nl-BE" dirty="0">
              <a:latin typeface="Arial" panose="020B0604020202020204" pitchFamily="34" charset="0"/>
              <a:cs typeface="Arial" panose="020B0604020202020204" pitchFamily="34" charset="0"/>
            </a:rPr>
            <a:t> basis of </a:t>
          </a:r>
          <a:r>
            <a:rPr lang="nl-BE" dirty="0" err="1">
              <a:latin typeface="Arial" panose="020B0604020202020204" pitchFamily="34" charset="0"/>
              <a:cs typeface="Arial" panose="020B0604020202020204" pitchFamily="34" charset="0"/>
            </a:rPr>
            <a:t>social</a:t>
          </a:r>
          <a:r>
            <a:rPr lang="nl-BE" dirty="0">
              <a:latin typeface="Arial" panose="020B0604020202020204" pitchFamily="34" charset="0"/>
              <a:cs typeface="Arial" panose="020B0604020202020204" pitchFamily="34" charset="0"/>
            </a:rPr>
            <a:t> class, </a:t>
          </a:r>
          <a:r>
            <a:rPr lang="nl-BE" dirty="0" err="1">
              <a:latin typeface="Arial" panose="020B0604020202020204" pitchFamily="34" charset="0"/>
              <a:cs typeface="Arial" panose="020B0604020202020204" pitchFamily="34" charset="0"/>
            </a:rPr>
            <a:t>sexual</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orientation</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philosophical</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conviction</a:t>
          </a:r>
          <a:endParaRPr lang="en-US" dirty="0">
            <a:latin typeface="Arial" panose="020B0604020202020204" pitchFamily="34" charset="0"/>
            <a:cs typeface="Arial" panose="020B0604020202020204" pitchFamily="34" charset="0"/>
          </a:endParaRPr>
        </a:p>
      </dgm:t>
    </dgm:pt>
    <dgm:pt modelId="{207E6792-0070-4274-8459-98859CC59245}" type="parTrans" cxnId="{024C357A-93FB-45E6-9C3C-6F92BE784116}">
      <dgm:prSet/>
      <dgm:spPr/>
      <dgm:t>
        <a:bodyPr/>
        <a:lstStyle/>
        <a:p>
          <a:endParaRPr lang="en-US"/>
        </a:p>
      </dgm:t>
    </dgm:pt>
    <dgm:pt modelId="{2D74C920-9A14-43D4-A046-BBD37F94CF5A}" type="sibTrans" cxnId="{024C357A-93FB-45E6-9C3C-6F92BE784116}">
      <dgm:prSet/>
      <dgm:spPr/>
      <dgm:t>
        <a:bodyPr/>
        <a:lstStyle/>
        <a:p>
          <a:endParaRPr lang="en-US"/>
        </a:p>
      </dgm:t>
    </dgm:pt>
    <dgm:pt modelId="{F3B97C08-9DBF-4BF5-82EE-276078B2FAB6}" type="pres">
      <dgm:prSet presAssocID="{CA70B6CD-ED08-4D02-B243-C13B05E864E8}" presName="linear" presStyleCnt="0">
        <dgm:presLayoutVars>
          <dgm:animLvl val="lvl"/>
          <dgm:resizeHandles val="exact"/>
        </dgm:presLayoutVars>
      </dgm:prSet>
      <dgm:spPr/>
      <dgm:t>
        <a:bodyPr/>
        <a:lstStyle/>
        <a:p>
          <a:endParaRPr lang="cs-CZ"/>
        </a:p>
      </dgm:t>
    </dgm:pt>
    <dgm:pt modelId="{5C920BEF-0670-4C95-83A8-9D30D7F45BFC}" type="pres">
      <dgm:prSet presAssocID="{E72CFF92-4141-45B7-A28D-0B87459CC7F7}" presName="parentText" presStyleLbl="node1" presStyleIdx="0" presStyleCnt="3">
        <dgm:presLayoutVars>
          <dgm:chMax val="0"/>
          <dgm:bulletEnabled val="1"/>
        </dgm:presLayoutVars>
      </dgm:prSet>
      <dgm:spPr/>
      <dgm:t>
        <a:bodyPr/>
        <a:lstStyle/>
        <a:p>
          <a:endParaRPr lang="cs-CZ"/>
        </a:p>
      </dgm:t>
    </dgm:pt>
    <dgm:pt modelId="{7DD185DB-B9CE-4CA3-A10D-8A5C47F09435}" type="pres">
      <dgm:prSet presAssocID="{8692F31C-96C7-4574-9B83-109D8996CA1C}" presName="spacer" presStyleCnt="0"/>
      <dgm:spPr/>
    </dgm:pt>
    <dgm:pt modelId="{DD78B8C6-E031-4369-A8AE-54B28185491F}" type="pres">
      <dgm:prSet presAssocID="{5864C306-E006-4FAF-A411-5062EE905DD9}" presName="parentText" presStyleLbl="node1" presStyleIdx="1" presStyleCnt="3">
        <dgm:presLayoutVars>
          <dgm:chMax val="0"/>
          <dgm:bulletEnabled val="1"/>
        </dgm:presLayoutVars>
      </dgm:prSet>
      <dgm:spPr/>
      <dgm:t>
        <a:bodyPr/>
        <a:lstStyle/>
        <a:p>
          <a:endParaRPr lang="cs-CZ"/>
        </a:p>
      </dgm:t>
    </dgm:pt>
    <dgm:pt modelId="{75E2B905-B061-44EC-BC8E-33A14C12E2EE}" type="pres">
      <dgm:prSet presAssocID="{51A84F0A-EA1D-4830-9C58-C7EA4773A62E}" presName="spacer" presStyleCnt="0"/>
      <dgm:spPr/>
    </dgm:pt>
    <dgm:pt modelId="{E3E674C0-B0FB-4CFE-A22B-6934315CFAA8}" type="pres">
      <dgm:prSet presAssocID="{CB3DA60A-2214-4993-88AB-ECC8EABC746F}" presName="parentText" presStyleLbl="node1" presStyleIdx="2" presStyleCnt="3">
        <dgm:presLayoutVars>
          <dgm:chMax val="0"/>
          <dgm:bulletEnabled val="1"/>
        </dgm:presLayoutVars>
      </dgm:prSet>
      <dgm:spPr/>
      <dgm:t>
        <a:bodyPr/>
        <a:lstStyle/>
        <a:p>
          <a:endParaRPr lang="cs-CZ"/>
        </a:p>
      </dgm:t>
    </dgm:pt>
  </dgm:ptLst>
  <dgm:cxnLst>
    <dgm:cxn modelId="{8FC7DFF2-1742-4A69-AE57-1779FB25C670}" type="presOf" srcId="{CB3DA60A-2214-4993-88AB-ECC8EABC746F}" destId="{E3E674C0-B0FB-4CFE-A22B-6934315CFAA8}" srcOrd="0" destOrd="0" presId="urn:microsoft.com/office/officeart/2005/8/layout/vList2"/>
    <dgm:cxn modelId="{B6BBB8B2-5239-445E-AE20-2474CAFAB537}" srcId="{CA70B6CD-ED08-4D02-B243-C13B05E864E8}" destId="{E72CFF92-4141-45B7-A28D-0B87459CC7F7}" srcOrd="0" destOrd="0" parTransId="{9C1067F3-F831-4FA3-87FD-66438BFFBE95}" sibTransId="{8692F31C-96C7-4574-9B83-109D8996CA1C}"/>
    <dgm:cxn modelId="{651836EF-4838-4F11-B310-EB8D336E1CD3}" type="presOf" srcId="{5864C306-E006-4FAF-A411-5062EE905DD9}" destId="{DD78B8C6-E031-4369-A8AE-54B28185491F}" srcOrd="0" destOrd="0" presId="urn:microsoft.com/office/officeart/2005/8/layout/vList2"/>
    <dgm:cxn modelId="{B059E434-5869-4022-88DC-F7D908BD9734}" type="presOf" srcId="{CA70B6CD-ED08-4D02-B243-C13B05E864E8}" destId="{F3B97C08-9DBF-4BF5-82EE-276078B2FAB6}" srcOrd="0" destOrd="0" presId="urn:microsoft.com/office/officeart/2005/8/layout/vList2"/>
    <dgm:cxn modelId="{6C06B0A1-58DA-4493-A9BD-67EC144CAEC7}" type="presOf" srcId="{E72CFF92-4141-45B7-A28D-0B87459CC7F7}" destId="{5C920BEF-0670-4C95-83A8-9D30D7F45BFC}" srcOrd="0" destOrd="0" presId="urn:microsoft.com/office/officeart/2005/8/layout/vList2"/>
    <dgm:cxn modelId="{024C357A-93FB-45E6-9C3C-6F92BE784116}" srcId="{CA70B6CD-ED08-4D02-B243-C13B05E864E8}" destId="{CB3DA60A-2214-4993-88AB-ECC8EABC746F}" srcOrd="2" destOrd="0" parTransId="{207E6792-0070-4274-8459-98859CC59245}" sibTransId="{2D74C920-9A14-43D4-A046-BBD37F94CF5A}"/>
    <dgm:cxn modelId="{ECEC5ECA-DA5A-46E1-897A-44C0596EDF4A}" srcId="{CA70B6CD-ED08-4D02-B243-C13B05E864E8}" destId="{5864C306-E006-4FAF-A411-5062EE905DD9}" srcOrd="1" destOrd="0" parTransId="{A4D18DD9-4ABA-4486-8B15-11D3D8CCFD4A}" sibTransId="{51A84F0A-EA1D-4830-9C58-C7EA4773A62E}"/>
    <dgm:cxn modelId="{83D87177-97B0-46DB-8EF5-05225D8C0996}" type="presParOf" srcId="{F3B97C08-9DBF-4BF5-82EE-276078B2FAB6}" destId="{5C920BEF-0670-4C95-83A8-9D30D7F45BFC}" srcOrd="0" destOrd="0" presId="urn:microsoft.com/office/officeart/2005/8/layout/vList2"/>
    <dgm:cxn modelId="{6EBA12C4-DA0C-4FF7-856B-2410DAC96CC5}" type="presParOf" srcId="{F3B97C08-9DBF-4BF5-82EE-276078B2FAB6}" destId="{7DD185DB-B9CE-4CA3-A10D-8A5C47F09435}" srcOrd="1" destOrd="0" presId="urn:microsoft.com/office/officeart/2005/8/layout/vList2"/>
    <dgm:cxn modelId="{E2D9DA9D-E271-46DA-957C-3D68125E6ADA}" type="presParOf" srcId="{F3B97C08-9DBF-4BF5-82EE-276078B2FAB6}" destId="{DD78B8C6-E031-4369-A8AE-54B28185491F}" srcOrd="2" destOrd="0" presId="urn:microsoft.com/office/officeart/2005/8/layout/vList2"/>
    <dgm:cxn modelId="{FA83001C-D6A1-496F-AF86-F55BD14FBC63}" type="presParOf" srcId="{F3B97C08-9DBF-4BF5-82EE-276078B2FAB6}" destId="{75E2B905-B061-44EC-BC8E-33A14C12E2EE}" srcOrd="3" destOrd="0" presId="urn:microsoft.com/office/officeart/2005/8/layout/vList2"/>
    <dgm:cxn modelId="{CEAC1152-7A78-4DE2-AB9A-6F7A4DD090C3}" type="presParOf" srcId="{F3B97C08-9DBF-4BF5-82EE-276078B2FAB6}" destId="{E3E674C0-B0FB-4CFE-A22B-6934315CFAA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06C40D-3542-4984-B9BE-2D7DC09CF57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DCEE41C-2A53-449E-9F00-6AFA07EF63C1}">
      <dgm:prSet/>
      <dgm:spPr/>
      <dgm:t>
        <a:bodyPr/>
        <a:lstStyle/>
        <a:p>
          <a:r>
            <a:rPr lang="nl-BE" dirty="0"/>
            <a:t>-</a:t>
          </a:r>
          <a:r>
            <a:rPr lang="nl-BE" dirty="0" err="1"/>
            <a:t>Necessary</a:t>
          </a:r>
          <a:r>
            <a:rPr lang="nl-BE" dirty="0"/>
            <a:t> information </a:t>
          </a:r>
          <a:r>
            <a:rPr lang="nl-BE" dirty="0" err="1"/>
            <a:t>to</a:t>
          </a:r>
          <a:r>
            <a:rPr lang="nl-BE" dirty="0"/>
            <a:t> </a:t>
          </a:r>
          <a:r>
            <a:rPr lang="nl-BE" dirty="0" err="1"/>
            <a:t>understand</a:t>
          </a:r>
          <a:r>
            <a:rPr lang="nl-BE" dirty="0"/>
            <a:t> </a:t>
          </a:r>
          <a:r>
            <a:rPr lang="nl-BE" dirty="0" err="1"/>
            <a:t>your</a:t>
          </a:r>
          <a:r>
            <a:rPr lang="nl-BE" dirty="0"/>
            <a:t> health </a:t>
          </a:r>
          <a:r>
            <a:rPr lang="nl-BE" dirty="0" err="1"/>
            <a:t>condition</a:t>
          </a:r>
          <a:r>
            <a:rPr lang="nl-BE" dirty="0"/>
            <a:t> </a:t>
          </a:r>
          <a:r>
            <a:rPr lang="nl-BE" dirty="0" err="1"/>
            <a:t>and</a:t>
          </a:r>
          <a:r>
            <a:rPr lang="nl-BE" dirty="0"/>
            <a:t> </a:t>
          </a:r>
          <a:r>
            <a:rPr lang="nl-BE" dirty="0" err="1"/>
            <a:t>the</a:t>
          </a:r>
          <a:r>
            <a:rPr lang="nl-BE" dirty="0"/>
            <a:t> </a:t>
          </a:r>
          <a:r>
            <a:rPr lang="nl-BE" dirty="0" err="1"/>
            <a:t>evolution</a:t>
          </a:r>
          <a:endParaRPr lang="en-US" dirty="0"/>
        </a:p>
      </dgm:t>
    </dgm:pt>
    <dgm:pt modelId="{F0DB8470-9D8D-4A24-A846-9EAEACA84784}" type="parTrans" cxnId="{1298702F-9EE5-4E0D-A6CF-7E71D278E15C}">
      <dgm:prSet/>
      <dgm:spPr/>
      <dgm:t>
        <a:bodyPr/>
        <a:lstStyle/>
        <a:p>
          <a:endParaRPr lang="en-US"/>
        </a:p>
      </dgm:t>
    </dgm:pt>
    <dgm:pt modelId="{C5064178-02FA-4B74-BF83-E7442BE79DC5}" type="sibTrans" cxnId="{1298702F-9EE5-4E0D-A6CF-7E71D278E15C}">
      <dgm:prSet/>
      <dgm:spPr/>
      <dgm:t>
        <a:bodyPr/>
        <a:lstStyle/>
        <a:p>
          <a:endParaRPr lang="en-US"/>
        </a:p>
      </dgm:t>
    </dgm:pt>
    <dgm:pt modelId="{AAD312F3-BE94-4B47-9172-B7FA17E8C97C}">
      <dgm:prSet/>
      <dgm:spPr/>
      <dgm:t>
        <a:bodyPr/>
        <a:lstStyle/>
        <a:p>
          <a:r>
            <a:rPr lang="nl-BE" dirty="0"/>
            <a:t>Information </a:t>
          </a:r>
          <a:r>
            <a:rPr lang="nl-BE" dirty="0" err="1"/>
            <a:t>about</a:t>
          </a:r>
          <a:r>
            <a:rPr lang="nl-BE" dirty="0"/>
            <a:t> </a:t>
          </a:r>
          <a:r>
            <a:rPr lang="nl-BE" dirty="0" err="1"/>
            <a:t>probable</a:t>
          </a:r>
          <a:r>
            <a:rPr lang="nl-BE" dirty="0"/>
            <a:t> </a:t>
          </a:r>
          <a:r>
            <a:rPr lang="nl-BE" dirty="0" err="1"/>
            <a:t>evolution</a:t>
          </a:r>
          <a:endParaRPr lang="nl-BE" dirty="0"/>
        </a:p>
        <a:p>
          <a:endParaRPr lang="nl-BE" dirty="0"/>
        </a:p>
        <a:p>
          <a:r>
            <a:rPr lang="en-US" dirty="0"/>
            <a:t>Information about recommended </a:t>
          </a:r>
          <a:r>
            <a:rPr lang="en-US" dirty="0" err="1"/>
            <a:t>behaviour</a:t>
          </a:r>
          <a:endParaRPr lang="en-US" dirty="0"/>
        </a:p>
      </dgm:t>
    </dgm:pt>
    <dgm:pt modelId="{D5C1F866-9A7C-4287-A8FB-DA258A925C45}" type="parTrans" cxnId="{20DDB0A7-CAEE-44F5-AAC1-9CD80647FAFB}">
      <dgm:prSet/>
      <dgm:spPr/>
      <dgm:t>
        <a:bodyPr/>
        <a:lstStyle/>
        <a:p>
          <a:endParaRPr lang="en-US"/>
        </a:p>
      </dgm:t>
    </dgm:pt>
    <dgm:pt modelId="{59CB6855-60B8-4893-B617-C7A08F00C48A}" type="sibTrans" cxnId="{20DDB0A7-CAEE-44F5-AAC1-9CD80647FAFB}">
      <dgm:prSet/>
      <dgm:spPr/>
      <dgm:t>
        <a:bodyPr/>
        <a:lstStyle/>
        <a:p>
          <a:endParaRPr lang="en-US"/>
        </a:p>
      </dgm:t>
    </dgm:pt>
    <dgm:pt modelId="{97E93ADF-DF7F-43A5-8907-1098BE964812}" type="pres">
      <dgm:prSet presAssocID="{FB06C40D-3542-4984-B9BE-2D7DC09CF57C}" presName="linear" presStyleCnt="0">
        <dgm:presLayoutVars>
          <dgm:animLvl val="lvl"/>
          <dgm:resizeHandles val="exact"/>
        </dgm:presLayoutVars>
      </dgm:prSet>
      <dgm:spPr/>
      <dgm:t>
        <a:bodyPr/>
        <a:lstStyle/>
        <a:p>
          <a:endParaRPr lang="cs-CZ"/>
        </a:p>
      </dgm:t>
    </dgm:pt>
    <dgm:pt modelId="{0E6775F5-5CBF-45E2-A41E-7D7D910098E8}" type="pres">
      <dgm:prSet presAssocID="{CDCEE41C-2A53-449E-9F00-6AFA07EF63C1}" presName="parentText" presStyleLbl="node1" presStyleIdx="0" presStyleCnt="2">
        <dgm:presLayoutVars>
          <dgm:chMax val="0"/>
          <dgm:bulletEnabled val="1"/>
        </dgm:presLayoutVars>
      </dgm:prSet>
      <dgm:spPr/>
      <dgm:t>
        <a:bodyPr/>
        <a:lstStyle/>
        <a:p>
          <a:endParaRPr lang="cs-CZ"/>
        </a:p>
      </dgm:t>
    </dgm:pt>
    <dgm:pt modelId="{EF126E68-3106-481C-848D-0419EE90F8C2}" type="pres">
      <dgm:prSet presAssocID="{C5064178-02FA-4B74-BF83-E7442BE79DC5}" presName="spacer" presStyleCnt="0"/>
      <dgm:spPr/>
    </dgm:pt>
    <dgm:pt modelId="{E77DAFF5-A775-463E-9D10-BF7ACAA0268A}" type="pres">
      <dgm:prSet presAssocID="{AAD312F3-BE94-4B47-9172-B7FA17E8C97C}" presName="parentText" presStyleLbl="node1" presStyleIdx="1" presStyleCnt="2">
        <dgm:presLayoutVars>
          <dgm:chMax val="0"/>
          <dgm:bulletEnabled val="1"/>
        </dgm:presLayoutVars>
      </dgm:prSet>
      <dgm:spPr/>
      <dgm:t>
        <a:bodyPr/>
        <a:lstStyle/>
        <a:p>
          <a:endParaRPr lang="cs-CZ"/>
        </a:p>
      </dgm:t>
    </dgm:pt>
  </dgm:ptLst>
  <dgm:cxnLst>
    <dgm:cxn modelId="{5B8A8B40-0AA8-4522-9DBB-D5D230BD3821}" type="presOf" srcId="{CDCEE41C-2A53-449E-9F00-6AFA07EF63C1}" destId="{0E6775F5-5CBF-45E2-A41E-7D7D910098E8}" srcOrd="0" destOrd="0" presId="urn:microsoft.com/office/officeart/2005/8/layout/vList2"/>
    <dgm:cxn modelId="{D8334CB0-3857-433E-9C8E-0A5DB0F4C114}" type="presOf" srcId="{AAD312F3-BE94-4B47-9172-B7FA17E8C97C}" destId="{E77DAFF5-A775-463E-9D10-BF7ACAA0268A}" srcOrd="0" destOrd="0" presId="urn:microsoft.com/office/officeart/2005/8/layout/vList2"/>
    <dgm:cxn modelId="{20DDB0A7-CAEE-44F5-AAC1-9CD80647FAFB}" srcId="{FB06C40D-3542-4984-B9BE-2D7DC09CF57C}" destId="{AAD312F3-BE94-4B47-9172-B7FA17E8C97C}" srcOrd="1" destOrd="0" parTransId="{D5C1F866-9A7C-4287-A8FB-DA258A925C45}" sibTransId="{59CB6855-60B8-4893-B617-C7A08F00C48A}"/>
    <dgm:cxn modelId="{7695C61C-5990-462E-9908-2ED24638EA57}" type="presOf" srcId="{FB06C40D-3542-4984-B9BE-2D7DC09CF57C}" destId="{97E93ADF-DF7F-43A5-8907-1098BE964812}" srcOrd="0" destOrd="0" presId="urn:microsoft.com/office/officeart/2005/8/layout/vList2"/>
    <dgm:cxn modelId="{1298702F-9EE5-4E0D-A6CF-7E71D278E15C}" srcId="{FB06C40D-3542-4984-B9BE-2D7DC09CF57C}" destId="{CDCEE41C-2A53-449E-9F00-6AFA07EF63C1}" srcOrd="0" destOrd="0" parTransId="{F0DB8470-9D8D-4A24-A846-9EAEACA84784}" sibTransId="{C5064178-02FA-4B74-BF83-E7442BE79DC5}"/>
    <dgm:cxn modelId="{CD818F98-F626-4EE5-8BB4-38FDE48FDE1C}" type="presParOf" srcId="{97E93ADF-DF7F-43A5-8907-1098BE964812}" destId="{0E6775F5-5CBF-45E2-A41E-7D7D910098E8}" srcOrd="0" destOrd="0" presId="urn:microsoft.com/office/officeart/2005/8/layout/vList2"/>
    <dgm:cxn modelId="{EBFCB373-DAD1-4002-8E47-3A9D1E173C63}" type="presParOf" srcId="{97E93ADF-DF7F-43A5-8907-1098BE964812}" destId="{EF126E68-3106-481C-848D-0419EE90F8C2}" srcOrd="1" destOrd="0" presId="urn:microsoft.com/office/officeart/2005/8/layout/vList2"/>
    <dgm:cxn modelId="{BB42CA60-3DD7-4A19-89AE-650A929B16DD}" type="presParOf" srcId="{97E93ADF-DF7F-43A5-8907-1098BE964812}" destId="{E77DAFF5-A775-463E-9D10-BF7ACAA0268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265240-2595-496A-B694-2E2A3DCF11B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F9FCE77-9956-4052-834E-CFBA605B49AF}">
      <dgm:prSet/>
      <dgm:spPr/>
      <dgm:t>
        <a:bodyPr/>
        <a:lstStyle/>
        <a:p>
          <a:r>
            <a:rPr lang="nl-BE"/>
            <a:t>Information relating to the patient may not be communicated to third persons</a:t>
          </a:r>
          <a:endParaRPr lang="en-US"/>
        </a:p>
      </dgm:t>
    </dgm:pt>
    <dgm:pt modelId="{B0A9078B-459E-4BC7-B7BB-A82A64F39DE2}" type="parTrans" cxnId="{4C696140-649B-4529-BEE9-CE821011EA15}">
      <dgm:prSet/>
      <dgm:spPr/>
      <dgm:t>
        <a:bodyPr/>
        <a:lstStyle/>
        <a:p>
          <a:endParaRPr lang="en-US"/>
        </a:p>
      </dgm:t>
    </dgm:pt>
    <dgm:pt modelId="{44AB4CD4-103F-411D-8B2A-04036D8AEAAB}" type="sibTrans" cxnId="{4C696140-649B-4529-BEE9-CE821011EA15}">
      <dgm:prSet/>
      <dgm:spPr/>
      <dgm:t>
        <a:bodyPr/>
        <a:lstStyle/>
        <a:p>
          <a:endParaRPr lang="en-US"/>
        </a:p>
      </dgm:t>
    </dgm:pt>
    <dgm:pt modelId="{B5FCF14F-8FE6-4AE5-B4BC-78529A6FA06B}">
      <dgm:prSet/>
      <dgm:spPr/>
      <dgm:t>
        <a:bodyPr/>
        <a:lstStyle/>
        <a:p>
          <a:r>
            <a:rPr lang="nl-BE"/>
            <a:t>Unless the patient gives permission to do so</a:t>
          </a:r>
          <a:endParaRPr lang="en-US"/>
        </a:p>
      </dgm:t>
    </dgm:pt>
    <dgm:pt modelId="{81ECCEA5-D1C2-4B60-BDE2-4C65FC491F0A}" type="parTrans" cxnId="{05DB8AF2-ABD3-4847-8875-549B5735359C}">
      <dgm:prSet/>
      <dgm:spPr/>
      <dgm:t>
        <a:bodyPr/>
        <a:lstStyle/>
        <a:p>
          <a:endParaRPr lang="en-US"/>
        </a:p>
      </dgm:t>
    </dgm:pt>
    <dgm:pt modelId="{3349381E-F744-4F06-8687-CABF9392DBCD}" type="sibTrans" cxnId="{05DB8AF2-ABD3-4847-8875-549B5735359C}">
      <dgm:prSet/>
      <dgm:spPr/>
      <dgm:t>
        <a:bodyPr/>
        <a:lstStyle/>
        <a:p>
          <a:endParaRPr lang="en-US"/>
        </a:p>
      </dgm:t>
    </dgm:pt>
    <dgm:pt modelId="{3E72CBEF-6947-451A-B5F9-AA494BA18C96}" type="pres">
      <dgm:prSet presAssocID="{26265240-2595-496A-B694-2E2A3DCF11BB}" presName="linear" presStyleCnt="0">
        <dgm:presLayoutVars>
          <dgm:animLvl val="lvl"/>
          <dgm:resizeHandles val="exact"/>
        </dgm:presLayoutVars>
      </dgm:prSet>
      <dgm:spPr/>
      <dgm:t>
        <a:bodyPr/>
        <a:lstStyle/>
        <a:p>
          <a:endParaRPr lang="cs-CZ"/>
        </a:p>
      </dgm:t>
    </dgm:pt>
    <dgm:pt modelId="{6E1B8F69-52EF-4E59-8B9F-DC531A57C877}" type="pres">
      <dgm:prSet presAssocID="{0F9FCE77-9956-4052-834E-CFBA605B49AF}" presName="parentText" presStyleLbl="node1" presStyleIdx="0" presStyleCnt="2">
        <dgm:presLayoutVars>
          <dgm:chMax val="0"/>
          <dgm:bulletEnabled val="1"/>
        </dgm:presLayoutVars>
      </dgm:prSet>
      <dgm:spPr/>
      <dgm:t>
        <a:bodyPr/>
        <a:lstStyle/>
        <a:p>
          <a:endParaRPr lang="cs-CZ"/>
        </a:p>
      </dgm:t>
    </dgm:pt>
    <dgm:pt modelId="{087C6294-7375-4678-ABDC-A0BF7B50A040}" type="pres">
      <dgm:prSet presAssocID="{44AB4CD4-103F-411D-8B2A-04036D8AEAAB}" presName="spacer" presStyleCnt="0"/>
      <dgm:spPr/>
    </dgm:pt>
    <dgm:pt modelId="{08D0250B-E626-447A-AB63-6299BC0F517C}" type="pres">
      <dgm:prSet presAssocID="{B5FCF14F-8FE6-4AE5-B4BC-78529A6FA06B}" presName="parentText" presStyleLbl="node1" presStyleIdx="1" presStyleCnt="2">
        <dgm:presLayoutVars>
          <dgm:chMax val="0"/>
          <dgm:bulletEnabled val="1"/>
        </dgm:presLayoutVars>
      </dgm:prSet>
      <dgm:spPr/>
      <dgm:t>
        <a:bodyPr/>
        <a:lstStyle/>
        <a:p>
          <a:endParaRPr lang="cs-CZ"/>
        </a:p>
      </dgm:t>
    </dgm:pt>
  </dgm:ptLst>
  <dgm:cxnLst>
    <dgm:cxn modelId="{CBF02D4C-6501-4F90-939F-F19AC771A46A}" type="presOf" srcId="{B5FCF14F-8FE6-4AE5-B4BC-78529A6FA06B}" destId="{08D0250B-E626-447A-AB63-6299BC0F517C}" srcOrd="0" destOrd="0" presId="urn:microsoft.com/office/officeart/2005/8/layout/vList2"/>
    <dgm:cxn modelId="{4C696140-649B-4529-BEE9-CE821011EA15}" srcId="{26265240-2595-496A-B694-2E2A3DCF11BB}" destId="{0F9FCE77-9956-4052-834E-CFBA605B49AF}" srcOrd="0" destOrd="0" parTransId="{B0A9078B-459E-4BC7-B7BB-A82A64F39DE2}" sibTransId="{44AB4CD4-103F-411D-8B2A-04036D8AEAAB}"/>
    <dgm:cxn modelId="{D81D43A8-4D4F-4A46-B708-BD48472C0CB9}" type="presOf" srcId="{0F9FCE77-9956-4052-834E-CFBA605B49AF}" destId="{6E1B8F69-52EF-4E59-8B9F-DC531A57C877}" srcOrd="0" destOrd="0" presId="urn:microsoft.com/office/officeart/2005/8/layout/vList2"/>
    <dgm:cxn modelId="{4979BA9D-12B4-4F1F-9E2C-DA48ECEE51D9}" type="presOf" srcId="{26265240-2595-496A-B694-2E2A3DCF11BB}" destId="{3E72CBEF-6947-451A-B5F9-AA494BA18C96}" srcOrd="0" destOrd="0" presId="urn:microsoft.com/office/officeart/2005/8/layout/vList2"/>
    <dgm:cxn modelId="{05DB8AF2-ABD3-4847-8875-549B5735359C}" srcId="{26265240-2595-496A-B694-2E2A3DCF11BB}" destId="{B5FCF14F-8FE6-4AE5-B4BC-78529A6FA06B}" srcOrd="1" destOrd="0" parTransId="{81ECCEA5-D1C2-4B60-BDE2-4C65FC491F0A}" sibTransId="{3349381E-F744-4F06-8687-CABF9392DBCD}"/>
    <dgm:cxn modelId="{307AF41E-E4DA-4DBD-BC62-FEB09452A870}" type="presParOf" srcId="{3E72CBEF-6947-451A-B5F9-AA494BA18C96}" destId="{6E1B8F69-52EF-4E59-8B9F-DC531A57C877}" srcOrd="0" destOrd="0" presId="urn:microsoft.com/office/officeart/2005/8/layout/vList2"/>
    <dgm:cxn modelId="{AD3EDEF2-AE8D-4032-A20E-C070C444F438}" type="presParOf" srcId="{3E72CBEF-6947-451A-B5F9-AA494BA18C96}" destId="{087C6294-7375-4678-ABDC-A0BF7B50A040}" srcOrd="1" destOrd="0" presId="urn:microsoft.com/office/officeart/2005/8/layout/vList2"/>
    <dgm:cxn modelId="{617F92AA-9672-497F-9A7E-F8696064839C}" type="presParOf" srcId="{3E72CBEF-6947-451A-B5F9-AA494BA18C96}" destId="{08D0250B-E626-447A-AB63-6299BC0F517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D8C76B-EE0F-44B5-92FE-44BDB3CA234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81652CF-4322-4DA3-A896-9EF4880BEFAA}">
      <dgm:prSet/>
      <dgm:spPr/>
      <dgm:t>
        <a:bodyPr/>
        <a:lstStyle/>
        <a:p>
          <a:r>
            <a:rPr lang="nl-BE"/>
            <a:t>Free choice + second opinion</a:t>
          </a:r>
          <a:endParaRPr lang="en-US"/>
        </a:p>
      </dgm:t>
    </dgm:pt>
    <dgm:pt modelId="{E22D8C18-2884-457C-B8BB-422F2BAD5A72}" type="parTrans" cxnId="{49BC8718-F2A9-4883-86E4-2D19825A05A6}">
      <dgm:prSet/>
      <dgm:spPr/>
      <dgm:t>
        <a:bodyPr/>
        <a:lstStyle/>
        <a:p>
          <a:endParaRPr lang="en-US"/>
        </a:p>
      </dgm:t>
    </dgm:pt>
    <dgm:pt modelId="{96B3BCAC-D589-49DE-8E2A-2DF9CEDA2373}" type="sibTrans" cxnId="{49BC8718-F2A9-4883-86E4-2D19825A05A6}">
      <dgm:prSet/>
      <dgm:spPr/>
      <dgm:t>
        <a:bodyPr/>
        <a:lstStyle/>
        <a:p>
          <a:endParaRPr lang="en-US"/>
        </a:p>
      </dgm:t>
    </dgm:pt>
    <dgm:pt modelId="{05ECE051-7761-4C21-87BA-80E9D5EF3A48}">
      <dgm:prSet/>
      <dgm:spPr/>
      <dgm:t>
        <a:bodyPr/>
        <a:lstStyle/>
        <a:p>
          <a:r>
            <a:rPr lang="nl-BE"/>
            <a:t>A healthcare practitioner can refuse a patient for personal or practitioner reasons (not in emergency situations), guarantee continuity of care</a:t>
          </a:r>
          <a:endParaRPr lang="en-US"/>
        </a:p>
      </dgm:t>
    </dgm:pt>
    <dgm:pt modelId="{52C2CCDE-E11C-47A0-BE41-81EA2DA2ABA3}" type="parTrans" cxnId="{D60CA746-5616-4807-B4ED-177A15E635B6}">
      <dgm:prSet/>
      <dgm:spPr/>
      <dgm:t>
        <a:bodyPr/>
        <a:lstStyle/>
        <a:p>
          <a:endParaRPr lang="en-US"/>
        </a:p>
      </dgm:t>
    </dgm:pt>
    <dgm:pt modelId="{72FF629E-EA95-4228-9D84-4160D247622F}" type="sibTrans" cxnId="{D60CA746-5616-4807-B4ED-177A15E635B6}">
      <dgm:prSet/>
      <dgm:spPr/>
      <dgm:t>
        <a:bodyPr/>
        <a:lstStyle/>
        <a:p>
          <a:endParaRPr lang="en-US"/>
        </a:p>
      </dgm:t>
    </dgm:pt>
    <dgm:pt modelId="{2DAFF8B1-70D6-4AD8-B44A-DD8F0468565E}" type="pres">
      <dgm:prSet presAssocID="{C4D8C76B-EE0F-44B5-92FE-44BDB3CA2349}" presName="linear" presStyleCnt="0">
        <dgm:presLayoutVars>
          <dgm:animLvl val="lvl"/>
          <dgm:resizeHandles val="exact"/>
        </dgm:presLayoutVars>
      </dgm:prSet>
      <dgm:spPr/>
      <dgm:t>
        <a:bodyPr/>
        <a:lstStyle/>
        <a:p>
          <a:endParaRPr lang="cs-CZ"/>
        </a:p>
      </dgm:t>
    </dgm:pt>
    <dgm:pt modelId="{5E999541-A94D-4250-A89C-1DD5048F5801}" type="pres">
      <dgm:prSet presAssocID="{F81652CF-4322-4DA3-A896-9EF4880BEFAA}" presName="parentText" presStyleLbl="node1" presStyleIdx="0" presStyleCnt="2">
        <dgm:presLayoutVars>
          <dgm:chMax val="0"/>
          <dgm:bulletEnabled val="1"/>
        </dgm:presLayoutVars>
      </dgm:prSet>
      <dgm:spPr/>
      <dgm:t>
        <a:bodyPr/>
        <a:lstStyle/>
        <a:p>
          <a:endParaRPr lang="cs-CZ"/>
        </a:p>
      </dgm:t>
    </dgm:pt>
    <dgm:pt modelId="{1FA43E61-12CB-4FA1-B0F8-FB708BC37131}" type="pres">
      <dgm:prSet presAssocID="{96B3BCAC-D589-49DE-8E2A-2DF9CEDA2373}" presName="spacer" presStyleCnt="0"/>
      <dgm:spPr/>
    </dgm:pt>
    <dgm:pt modelId="{AED10AD2-49B6-4F00-B999-2144C55F5180}" type="pres">
      <dgm:prSet presAssocID="{05ECE051-7761-4C21-87BA-80E9D5EF3A48}" presName="parentText" presStyleLbl="node1" presStyleIdx="1" presStyleCnt="2">
        <dgm:presLayoutVars>
          <dgm:chMax val="0"/>
          <dgm:bulletEnabled val="1"/>
        </dgm:presLayoutVars>
      </dgm:prSet>
      <dgm:spPr/>
      <dgm:t>
        <a:bodyPr/>
        <a:lstStyle/>
        <a:p>
          <a:endParaRPr lang="cs-CZ"/>
        </a:p>
      </dgm:t>
    </dgm:pt>
  </dgm:ptLst>
  <dgm:cxnLst>
    <dgm:cxn modelId="{96411DB3-8C74-495F-AEC9-AC3DEF8F3E72}" type="presOf" srcId="{F81652CF-4322-4DA3-A896-9EF4880BEFAA}" destId="{5E999541-A94D-4250-A89C-1DD5048F5801}" srcOrd="0" destOrd="0" presId="urn:microsoft.com/office/officeart/2005/8/layout/vList2"/>
    <dgm:cxn modelId="{0A6FEB1B-A95E-42A0-8006-5B10B7B4E56A}" type="presOf" srcId="{C4D8C76B-EE0F-44B5-92FE-44BDB3CA2349}" destId="{2DAFF8B1-70D6-4AD8-B44A-DD8F0468565E}" srcOrd="0" destOrd="0" presId="urn:microsoft.com/office/officeart/2005/8/layout/vList2"/>
    <dgm:cxn modelId="{D60CA746-5616-4807-B4ED-177A15E635B6}" srcId="{C4D8C76B-EE0F-44B5-92FE-44BDB3CA2349}" destId="{05ECE051-7761-4C21-87BA-80E9D5EF3A48}" srcOrd="1" destOrd="0" parTransId="{52C2CCDE-E11C-47A0-BE41-81EA2DA2ABA3}" sibTransId="{72FF629E-EA95-4228-9D84-4160D247622F}"/>
    <dgm:cxn modelId="{405943FA-3156-403E-9A21-C47EC8EBDBF8}" type="presOf" srcId="{05ECE051-7761-4C21-87BA-80E9D5EF3A48}" destId="{AED10AD2-49B6-4F00-B999-2144C55F5180}" srcOrd="0" destOrd="0" presId="urn:microsoft.com/office/officeart/2005/8/layout/vList2"/>
    <dgm:cxn modelId="{49BC8718-F2A9-4883-86E4-2D19825A05A6}" srcId="{C4D8C76B-EE0F-44B5-92FE-44BDB3CA2349}" destId="{F81652CF-4322-4DA3-A896-9EF4880BEFAA}" srcOrd="0" destOrd="0" parTransId="{E22D8C18-2884-457C-B8BB-422F2BAD5A72}" sibTransId="{96B3BCAC-D589-49DE-8E2A-2DF9CEDA2373}"/>
    <dgm:cxn modelId="{34379821-3D33-416E-A8FD-9911B0049517}" type="presParOf" srcId="{2DAFF8B1-70D6-4AD8-B44A-DD8F0468565E}" destId="{5E999541-A94D-4250-A89C-1DD5048F5801}" srcOrd="0" destOrd="0" presId="urn:microsoft.com/office/officeart/2005/8/layout/vList2"/>
    <dgm:cxn modelId="{4AA6F168-A361-47AA-A309-674BE027FF95}" type="presParOf" srcId="{2DAFF8B1-70D6-4AD8-B44A-DD8F0468565E}" destId="{1FA43E61-12CB-4FA1-B0F8-FB708BC37131}" srcOrd="1" destOrd="0" presId="urn:microsoft.com/office/officeart/2005/8/layout/vList2"/>
    <dgm:cxn modelId="{B290CF6A-4449-4D29-B9BC-2FF4C6105E67}" type="presParOf" srcId="{2DAFF8B1-70D6-4AD8-B44A-DD8F0468565E}" destId="{AED10AD2-49B6-4F00-B999-2144C55F518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F22CED-0107-4CDB-988F-59BDFBC3876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A48DBC6-C9D2-44DB-AD96-D29911F21D12}">
      <dgm:prSet/>
      <dgm:spPr/>
      <dgm:t>
        <a:bodyPr/>
        <a:lstStyle/>
        <a:p>
          <a:r>
            <a:rPr lang="en-US" b="0" i="0"/>
            <a:t>The healthcare practitioner duly keeps the health records up to date for each patient, which (s)he (the healthcare practitioner) keeps in a safe place. The patient can request</a:t>
          </a:r>
          <a:endParaRPr lang="en-US"/>
        </a:p>
      </dgm:t>
    </dgm:pt>
    <dgm:pt modelId="{9C1ABC5A-4D98-410D-9DA2-41F04DF7204E}" type="parTrans" cxnId="{49C00CD9-26E9-4D95-AA8C-E5E300CD10AA}">
      <dgm:prSet/>
      <dgm:spPr/>
      <dgm:t>
        <a:bodyPr/>
        <a:lstStyle/>
        <a:p>
          <a:endParaRPr lang="en-US"/>
        </a:p>
      </dgm:t>
    </dgm:pt>
    <dgm:pt modelId="{5A221899-7561-4F42-9180-C923BCFF8924}" type="sibTrans" cxnId="{49C00CD9-26E9-4D95-AA8C-E5E300CD10AA}">
      <dgm:prSet/>
      <dgm:spPr/>
      <dgm:t>
        <a:bodyPr/>
        <a:lstStyle/>
        <a:p>
          <a:endParaRPr lang="en-US"/>
        </a:p>
      </dgm:t>
    </dgm:pt>
    <dgm:pt modelId="{2DD4DFB8-75D4-4726-BA86-ECAD51DC75CB}">
      <dgm:prSet/>
      <dgm:spPr/>
      <dgm:t>
        <a:bodyPr/>
        <a:lstStyle/>
        <a:p>
          <a:r>
            <a:rPr lang="en-US" b="0" i="0"/>
            <a:t>the healthcare practitioner to add certain documents to the records (e.g. a scientific article on the illness (s)he is suffering from). The patient can access his/her health records and can request to have a copy against charge. If the patient chooses to have another healthcare practitioner, (s)he can request that his/her health records be transferred in order to guarantee continuity of care.</a:t>
          </a:r>
          <a:endParaRPr lang="en-US"/>
        </a:p>
      </dgm:t>
    </dgm:pt>
    <dgm:pt modelId="{E971E59B-D54C-4D38-B1F7-81E5FE66F467}" type="parTrans" cxnId="{ECE24B52-DDFD-4F38-8534-BAF5CC2AB99F}">
      <dgm:prSet/>
      <dgm:spPr/>
      <dgm:t>
        <a:bodyPr/>
        <a:lstStyle/>
        <a:p>
          <a:endParaRPr lang="en-US"/>
        </a:p>
      </dgm:t>
    </dgm:pt>
    <dgm:pt modelId="{E1762C6E-9188-458C-BFBE-89C24570CBF9}" type="sibTrans" cxnId="{ECE24B52-DDFD-4F38-8534-BAF5CC2AB99F}">
      <dgm:prSet/>
      <dgm:spPr/>
      <dgm:t>
        <a:bodyPr/>
        <a:lstStyle/>
        <a:p>
          <a:endParaRPr lang="en-US"/>
        </a:p>
      </dgm:t>
    </dgm:pt>
    <dgm:pt modelId="{7CCAC1F6-DA33-4703-9085-59D7F554DAB2}" type="pres">
      <dgm:prSet presAssocID="{55F22CED-0107-4CDB-988F-59BDFBC3876F}" presName="linear" presStyleCnt="0">
        <dgm:presLayoutVars>
          <dgm:animLvl val="lvl"/>
          <dgm:resizeHandles val="exact"/>
        </dgm:presLayoutVars>
      </dgm:prSet>
      <dgm:spPr/>
      <dgm:t>
        <a:bodyPr/>
        <a:lstStyle/>
        <a:p>
          <a:endParaRPr lang="cs-CZ"/>
        </a:p>
      </dgm:t>
    </dgm:pt>
    <dgm:pt modelId="{E61FB4C4-C76C-4A29-99FF-3E3FF193ECB8}" type="pres">
      <dgm:prSet presAssocID="{AA48DBC6-C9D2-44DB-AD96-D29911F21D12}" presName="parentText" presStyleLbl="node1" presStyleIdx="0" presStyleCnt="2">
        <dgm:presLayoutVars>
          <dgm:chMax val="0"/>
          <dgm:bulletEnabled val="1"/>
        </dgm:presLayoutVars>
      </dgm:prSet>
      <dgm:spPr/>
      <dgm:t>
        <a:bodyPr/>
        <a:lstStyle/>
        <a:p>
          <a:endParaRPr lang="cs-CZ"/>
        </a:p>
      </dgm:t>
    </dgm:pt>
    <dgm:pt modelId="{3B287493-7F25-4833-B570-91D0209CD3BB}" type="pres">
      <dgm:prSet presAssocID="{5A221899-7561-4F42-9180-C923BCFF8924}" presName="spacer" presStyleCnt="0"/>
      <dgm:spPr/>
    </dgm:pt>
    <dgm:pt modelId="{C0930C13-53BB-43B6-B59D-0DF91B3DBD51}" type="pres">
      <dgm:prSet presAssocID="{2DD4DFB8-75D4-4726-BA86-ECAD51DC75CB}" presName="parentText" presStyleLbl="node1" presStyleIdx="1" presStyleCnt="2">
        <dgm:presLayoutVars>
          <dgm:chMax val="0"/>
          <dgm:bulletEnabled val="1"/>
        </dgm:presLayoutVars>
      </dgm:prSet>
      <dgm:spPr/>
      <dgm:t>
        <a:bodyPr/>
        <a:lstStyle/>
        <a:p>
          <a:endParaRPr lang="cs-CZ"/>
        </a:p>
      </dgm:t>
    </dgm:pt>
  </dgm:ptLst>
  <dgm:cxnLst>
    <dgm:cxn modelId="{C79BE38A-6600-4DCA-8655-37482B722B8A}" type="presOf" srcId="{55F22CED-0107-4CDB-988F-59BDFBC3876F}" destId="{7CCAC1F6-DA33-4703-9085-59D7F554DAB2}" srcOrd="0" destOrd="0" presId="urn:microsoft.com/office/officeart/2005/8/layout/vList2"/>
    <dgm:cxn modelId="{49C00CD9-26E9-4D95-AA8C-E5E300CD10AA}" srcId="{55F22CED-0107-4CDB-988F-59BDFBC3876F}" destId="{AA48DBC6-C9D2-44DB-AD96-D29911F21D12}" srcOrd="0" destOrd="0" parTransId="{9C1ABC5A-4D98-410D-9DA2-41F04DF7204E}" sibTransId="{5A221899-7561-4F42-9180-C923BCFF8924}"/>
    <dgm:cxn modelId="{57A289E2-FCED-4ABE-A2B8-C50D38590CEE}" type="presOf" srcId="{AA48DBC6-C9D2-44DB-AD96-D29911F21D12}" destId="{E61FB4C4-C76C-4A29-99FF-3E3FF193ECB8}" srcOrd="0" destOrd="0" presId="urn:microsoft.com/office/officeart/2005/8/layout/vList2"/>
    <dgm:cxn modelId="{9BDEDB6E-162E-47ED-8E4E-621B57409AF0}" type="presOf" srcId="{2DD4DFB8-75D4-4726-BA86-ECAD51DC75CB}" destId="{C0930C13-53BB-43B6-B59D-0DF91B3DBD51}" srcOrd="0" destOrd="0" presId="urn:microsoft.com/office/officeart/2005/8/layout/vList2"/>
    <dgm:cxn modelId="{ECE24B52-DDFD-4F38-8534-BAF5CC2AB99F}" srcId="{55F22CED-0107-4CDB-988F-59BDFBC3876F}" destId="{2DD4DFB8-75D4-4726-BA86-ECAD51DC75CB}" srcOrd="1" destOrd="0" parTransId="{E971E59B-D54C-4D38-B1F7-81E5FE66F467}" sibTransId="{E1762C6E-9188-458C-BFBE-89C24570CBF9}"/>
    <dgm:cxn modelId="{40EC35C9-34EB-4A96-BFDE-7AF546871D9A}" type="presParOf" srcId="{7CCAC1F6-DA33-4703-9085-59D7F554DAB2}" destId="{E61FB4C4-C76C-4A29-99FF-3E3FF193ECB8}" srcOrd="0" destOrd="0" presId="urn:microsoft.com/office/officeart/2005/8/layout/vList2"/>
    <dgm:cxn modelId="{8221F7AB-658C-448B-B177-96D80CF3EFA4}" type="presParOf" srcId="{7CCAC1F6-DA33-4703-9085-59D7F554DAB2}" destId="{3B287493-7F25-4833-B570-91D0209CD3BB}" srcOrd="1" destOrd="0" presId="urn:microsoft.com/office/officeart/2005/8/layout/vList2"/>
    <dgm:cxn modelId="{3DB81DA3-1640-4282-8EF5-D891DF16447D}" type="presParOf" srcId="{7CCAC1F6-DA33-4703-9085-59D7F554DAB2}" destId="{C0930C13-53BB-43B6-B59D-0DF91B3DBD5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1353C5-9106-4D52-A06F-028E750B179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4605E76-C14C-4A4D-9DB5-6F3B4FDB4AC4}">
      <dgm:prSet/>
      <dgm:spPr/>
      <dgm:t>
        <a:bodyPr/>
        <a:lstStyle/>
        <a:p>
          <a:r>
            <a:rPr lang="en-US" b="0" i="0"/>
            <a:t>A healthcare practitioner must obtain the patient’s free and informed consent, orally or in writing, for treatment before it is started. This means that the healthcare practitioner must have clearly informed the patient of the characteristics of the intended intervention. </a:t>
          </a:r>
          <a:endParaRPr lang="en-US"/>
        </a:p>
      </dgm:t>
    </dgm:pt>
    <dgm:pt modelId="{4970760E-6A46-43FD-8806-9E626091C721}" type="parTrans" cxnId="{608E0C95-16D7-4225-B9DE-FC425F88A98D}">
      <dgm:prSet/>
      <dgm:spPr/>
      <dgm:t>
        <a:bodyPr/>
        <a:lstStyle/>
        <a:p>
          <a:endParaRPr lang="en-US"/>
        </a:p>
      </dgm:t>
    </dgm:pt>
    <dgm:pt modelId="{AAD54AF8-BD4E-4750-9C98-C9B40147B135}" type="sibTrans" cxnId="{608E0C95-16D7-4225-B9DE-FC425F88A98D}">
      <dgm:prSet/>
      <dgm:spPr/>
      <dgm:t>
        <a:bodyPr/>
        <a:lstStyle/>
        <a:p>
          <a:endParaRPr lang="en-US"/>
        </a:p>
      </dgm:t>
    </dgm:pt>
    <dgm:pt modelId="{C6D69661-5D96-4C9D-8A2A-712C2E05A158}">
      <dgm:prSet/>
      <dgm:spPr/>
      <dgm:t>
        <a:bodyPr/>
        <a:lstStyle/>
        <a:p>
          <a:r>
            <a:rPr lang="en-US" b="0" i="0"/>
            <a:t>The patient may also refuse a treatment. In an emergency, when it is impossible to obtain the consent of the patient or his/her representative, the healthcare practitioner carries out all the necessary interventions.</a:t>
          </a:r>
          <a:endParaRPr lang="en-US"/>
        </a:p>
      </dgm:t>
    </dgm:pt>
    <dgm:pt modelId="{4F5579AF-FAE6-4108-824B-F01A9423F0F9}" type="parTrans" cxnId="{595787BF-9ACC-44B1-A203-FFCCC5EFAD86}">
      <dgm:prSet/>
      <dgm:spPr/>
      <dgm:t>
        <a:bodyPr/>
        <a:lstStyle/>
        <a:p>
          <a:endParaRPr lang="en-US"/>
        </a:p>
      </dgm:t>
    </dgm:pt>
    <dgm:pt modelId="{D6630356-F752-45D4-984D-6D12EE660289}" type="sibTrans" cxnId="{595787BF-9ACC-44B1-A203-FFCCC5EFAD86}">
      <dgm:prSet/>
      <dgm:spPr/>
      <dgm:t>
        <a:bodyPr/>
        <a:lstStyle/>
        <a:p>
          <a:endParaRPr lang="en-US"/>
        </a:p>
      </dgm:t>
    </dgm:pt>
    <dgm:pt modelId="{B8F7A79D-DDF1-4991-967C-688003147389}" type="pres">
      <dgm:prSet presAssocID="{FC1353C5-9106-4D52-A06F-028E750B1792}" presName="linear" presStyleCnt="0">
        <dgm:presLayoutVars>
          <dgm:animLvl val="lvl"/>
          <dgm:resizeHandles val="exact"/>
        </dgm:presLayoutVars>
      </dgm:prSet>
      <dgm:spPr/>
      <dgm:t>
        <a:bodyPr/>
        <a:lstStyle/>
        <a:p>
          <a:endParaRPr lang="cs-CZ"/>
        </a:p>
      </dgm:t>
    </dgm:pt>
    <dgm:pt modelId="{916A9F4A-E06F-48E9-BAB6-4EB7BBB6FC34}" type="pres">
      <dgm:prSet presAssocID="{24605E76-C14C-4A4D-9DB5-6F3B4FDB4AC4}" presName="parentText" presStyleLbl="node1" presStyleIdx="0" presStyleCnt="2">
        <dgm:presLayoutVars>
          <dgm:chMax val="0"/>
          <dgm:bulletEnabled val="1"/>
        </dgm:presLayoutVars>
      </dgm:prSet>
      <dgm:spPr/>
      <dgm:t>
        <a:bodyPr/>
        <a:lstStyle/>
        <a:p>
          <a:endParaRPr lang="cs-CZ"/>
        </a:p>
      </dgm:t>
    </dgm:pt>
    <dgm:pt modelId="{06FA1E97-16C0-4D99-8508-0C8A56802E97}" type="pres">
      <dgm:prSet presAssocID="{AAD54AF8-BD4E-4750-9C98-C9B40147B135}" presName="spacer" presStyleCnt="0"/>
      <dgm:spPr/>
    </dgm:pt>
    <dgm:pt modelId="{D1215621-6019-457E-A890-4B3EA1C3E8A3}" type="pres">
      <dgm:prSet presAssocID="{C6D69661-5D96-4C9D-8A2A-712C2E05A158}" presName="parentText" presStyleLbl="node1" presStyleIdx="1" presStyleCnt="2">
        <dgm:presLayoutVars>
          <dgm:chMax val="0"/>
          <dgm:bulletEnabled val="1"/>
        </dgm:presLayoutVars>
      </dgm:prSet>
      <dgm:spPr/>
      <dgm:t>
        <a:bodyPr/>
        <a:lstStyle/>
        <a:p>
          <a:endParaRPr lang="cs-CZ"/>
        </a:p>
      </dgm:t>
    </dgm:pt>
  </dgm:ptLst>
  <dgm:cxnLst>
    <dgm:cxn modelId="{D6153B21-EDBF-4D54-BEB3-3CF52AA9D1DD}" type="presOf" srcId="{C6D69661-5D96-4C9D-8A2A-712C2E05A158}" destId="{D1215621-6019-457E-A890-4B3EA1C3E8A3}" srcOrd="0" destOrd="0" presId="urn:microsoft.com/office/officeart/2005/8/layout/vList2"/>
    <dgm:cxn modelId="{595787BF-9ACC-44B1-A203-FFCCC5EFAD86}" srcId="{FC1353C5-9106-4D52-A06F-028E750B1792}" destId="{C6D69661-5D96-4C9D-8A2A-712C2E05A158}" srcOrd="1" destOrd="0" parTransId="{4F5579AF-FAE6-4108-824B-F01A9423F0F9}" sibTransId="{D6630356-F752-45D4-984D-6D12EE660289}"/>
    <dgm:cxn modelId="{78EEE60C-7E30-4913-8CAD-35FB85529B08}" type="presOf" srcId="{24605E76-C14C-4A4D-9DB5-6F3B4FDB4AC4}" destId="{916A9F4A-E06F-48E9-BAB6-4EB7BBB6FC34}" srcOrd="0" destOrd="0" presId="urn:microsoft.com/office/officeart/2005/8/layout/vList2"/>
    <dgm:cxn modelId="{608E0C95-16D7-4225-B9DE-FC425F88A98D}" srcId="{FC1353C5-9106-4D52-A06F-028E750B1792}" destId="{24605E76-C14C-4A4D-9DB5-6F3B4FDB4AC4}" srcOrd="0" destOrd="0" parTransId="{4970760E-6A46-43FD-8806-9E626091C721}" sibTransId="{AAD54AF8-BD4E-4750-9C98-C9B40147B135}"/>
    <dgm:cxn modelId="{89DD85A6-2183-4269-8A9A-2960304BEC9D}" type="presOf" srcId="{FC1353C5-9106-4D52-A06F-028E750B1792}" destId="{B8F7A79D-DDF1-4991-967C-688003147389}" srcOrd="0" destOrd="0" presId="urn:microsoft.com/office/officeart/2005/8/layout/vList2"/>
    <dgm:cxn modelId="{F4D985BD-3AAD-4BC6-8E8D-A4B9262B3E41}" type="presParOf" srcId="{B8F7A79D-DDF1-4991-967C-688003147389}" destId="{916A9F4A-E06F-48E9-BAB6-4EB7BBB6FC34}" srcOrd="0" destOrd="0" presId="urn:microsoft.com/office/officeart/2005/8/layout/vList2"/>
    <dgm:cxn modelId="{9D7AE9D7-EB2A-4F73-8136-E946380D40C0}" type="presParOf" srcId="{B8F7A79D-DDF1-4991-967C-688003147389}" destId="{06FA1E97-16C0-4D99-8508-0C8A56802E97}" srcOrd="1" destOrd="0" presId="urn:microsoft.com/office/officeart/2005/8/layout/vList2"/>
    <dgm:cxn modelId="{4BB7AF77-BD20-4A6D-9467-8CC443156F09}" type="presParOf" srcId="{B8F7A79D-DDF1-4991-967C-688003147389}" destId="{D1215621-6019-457E-A890-4B3EA1C3E8A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69E29D-2D1F-4148-97B5-F7AF46F35E1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2749837-7C42-4FCB-BCCB-E465A2B367AA}">
      <dgm:prSet/>
      <dgm:spPr/>
      <dgm:t>
        <a:bodyPr/>
        <a:lstStyle/>
        <a:p>
          <a:r>
            <a:rPr lang="nl-BE"/>
            <a:t>As patient you must respect certain rules.</a:t>
          </a:r>
          <a:endParaRPr lang="en-US"/>
        </a:p>
      </dgm:t>
    </dgm:pt>
    <dgm:pt modelId="{C14AA74B-6FB9-4B0B-91D2-8C95DDD9D17B}" type="parTrans" cxnId="{E5678944-74B8-4EF6-9796-BDA7F6EB7613}">
      <dgm:prSet/>
      <dgm:spPr/>
      <dgm:t>
        <a:bodyPr/>
        <a:lstStyle/>
        <a:p>
          <a:endParaRPr lang="en-US"/>
        </a:p>
      </dgm:t>
    </dgm:pt>
    <dgm:pt modelId="{76CEDEBC-BD5E-40BD-BE80-55BCA8933C48}" type="sibTrans" cxnId="{E5678944-74B8-4EF6-9796-BDA7F6EB7613}">
      <dgm:prSet/>
      <dgm:spPr/>
      <dgm:t>
        <a:bodyPr/>
        <a:lstStyle/>
        <a:p>
          <a:endParaRPr lang="en-US"/>
        </a:p>
      </dgm:t>
    </dgm:pt>
    <dgm:pt modelId="{484448E4-8BBF-414C-BDAF-4481F6CA7315}">
      <dgm:prSet/>
      <dgm:spPr/>
      <dgm:t>
        <a:bodyPr/>
        <a:lstStyle/>
        <a:p>
          <a:r>
            <a:rPr lang="nl-BE"/>
            <a:t>So best care can be given</a:t>
          </a:r>
          <a:endParaRPr lang="en-US"/>
        </a:p>
      </dgm:t>
    </dgm:pt>
    <dgm:pt modelId="{BED62948-AFBA-4E07-87C3-8EE2FAAAF4ED}" type="parTrans" cxnId="{1B52C510-B92D-4738-9893-040FD1651DC9}">
      <dgm:prSet/>
      <dgm:spPr/>
      <dgm:t>
        <a:bodyPr/>
        <a:lstStyle/>
        <a:p>
          <a:endParaRPr lang="en-US"/>
        </a:p>
      </dgm:t>
    </dgm:pt>
    <dgm:pt modelId="{2CF7328A-00C9-4C31-9A56-5694C52D4FD1}" type="sibTrans" cxnId="{1B52C510-B92D-4738-9893-040FD1651DC9}">
      <dgm:prSet/>
      <dgm:spPr/>
      <dgm:t>
        <a:bodyPr/>
        <a:lstStyle/>
        <a:p>
          <a:endParaRPr lang="en-US"/>
        </a:p>
      </dgm:t>
    </dgm:pt>
    <dgm:pt modelId="{1BDBBAB1-AABC-44FC-9470-15449E53EA4C}" type="pres">
      <dgm:prSet presAssocID="{A869E29D-2D1F-4148-97B5-F7AF46F35E10}" presName="root" presStyleCnt="0">
        <dgm:presLayoutVars>
          <dgm:dir/>
          <dgm:resizeHandles val="exact"/>
        </dgm:presLayoutVars>
      </dgm:prSet>
      <dgm:spPr/>
      <dgm:t>
        <a:bodyPr/>
        <a:lstStyle/>
        <a:p>
          <a:endParaRPr lang="cs-CZ"/>
        </a:p>
      </dgm:t>
    </dgm:pt>
    <dgm:pt modelId="{4AE32C7C-2F43-4B74-87E8-7C2F1EB99445}" type="pres">
      <dgm:prSet presAssocID="{22749837-7C42-4FCB-BCCB-E465A2B367AA}" presName="compNode" presStyleCnt="0"/>
      <dgm:spPr/>
    </dgm:pt>
    <dgm:pt modelId="{D21DD9BC-41B0-4C6E-A359-8EEE87A4FAE2}" type="pres">
      <dgm:prSet presAssocID="{22749837-7C42-4FCB-BCCB-E465A2B367A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Arts"/>
        </a:ext>
      </dgm:extLst>
    </dgm:pt>
    <dgm:pt modelId="{3BD3D2B0-EE9C-4C60-9379-E3DC87EE1A03}" type="pres">
      <dgm:prSet presAssocID="{22749837-7C42-4FCB-BCCB-E465A2B367AA}" presName="spaceRect" presStyleCnt="0"/>
      <dgm:spPr/>
    </dgm:pt>
    <dgm:pt modelId="{A8A6E539-0529-478C-A778-18A219204D08}" type="pres">
      <dgm:prSet presAssocID="{22749837-7C42-4FCB-BCCB-E465A2B367AA}" presName="textRect" presStyleLbl="revTx" presStyleIdx="0" presStyleCnt="2">
        <dgm:presLayoutVars>
          <dgm:chMax val="1"/>
          <dgm:chPref val="1"/>
        </dgm:presLayoutVars>
      </dgm:prSet>
      <dgm:spPr/>
      <dgm:t>
        <a:bodyPr/>
        <a:lstStyle/>
        <a:p>
          <a:endParaRPr lang="cs-CZ"/>
        </a:p>
      </dgm:t>
    </dgm:pt>
    <dgm:pt modelId="{83446CD4-F93A-4CFC-854B-EBCB0DB79B78}" type="pres">
      <dgm:prSet presAssocID="{76CEDEBC-BD5E-40BD-BE80-55BCA8933C48}" presName="sibTrans" presStyleCnt="0"/>
      <dgm:spPr/>
    </dgm:pt>
    <dgm:pt modelId="{ABEEF05C-6A47-47EB-9DFD-A7DBCCE6DC70}" type="pres">
      <dgm:prSet presAssocID="{484448E4-8BBF-414C-BDAF-4481F6CA7315}" presName="compNode" presStyleCnt="0"/>
      <dgm:spPr/>
    </dgm:pt>
    <dgm:pt modelId="{B07B41B1-3D22-4B78-81CB-1F3667363C91}" type="pres">
      <dgm:prSet presAssocID="{484448E4-8BBF-414C-BDAF-4481F6CA731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Hart"/>
        </a:ext>
      </dgm:extLst>
    </dgm:pt>
    <dgm:pt modelId="{3B756165-69F8-4145-BCDB-BDF53B46476C}" type="pres">
      <dgm:prSet presAssocID="{484448E4-8BBF-414C-BDAF-4481F6CA7315}" presName="spaceRect" presStyleCnt="0"/>
      <dgm:spPr/>
    </dgm:pt>
    <dgm:pt modelId="{317F4379-5D9E-4C2E-8229-A48256DCEB78}" type="pres">
      <dgm:prSet presAssocID="{484448E4-8BBF-414C-BDAF-4481F6CA7315}" presName="textRect" presStyleLbl="revTx" presStyleIdx="1" presStyleCnt="2">
        <dgm:presLayoutVars>
          <dgm:chMax val="1"/>
          <dgm:chPref val="1"/>
        </dgm:presLayoutVars>
      </dgm:prSet>
      <dgm:spPr/>
      <dgm:t>
        <a:bodyPr/>
        <a:lstStyle/>
        <a:p>
          <a:endParaRPr lang="cs-CZ"/>
        </a:p>
      </dgm:t>
    </dgm:pt>
  </dgm:ptLst>
  <dgm:cxnLst>
    <dgm:cxn modelId="{BEED49B5-0C06-40C4-809F-5F40F4A366AF}" type="presOf" srcId="{22749837-7C42-4FCB-BCCB-E465A2B367AA}" destId="{A8A6E539-0529-478C-A778-18A219204D08}" srcOrd="0" destOrd="0" presId="urn:microsoft.com/office/officeart/2018/2/layout/IconLabelList"/>
    <dgm:cxn modelId="{4E9B24CC-C679-40EE-9DEE-E857D43E1CCB}" type="presOf" srcId="{484448E4-8BBF-414C-BDAF-4481F6CA7315}" destId="{317F4379-5D9E-4C2E-8229-A48256DCEB78}" srcOrd="0" destOrd="0" presId="urn:microsoft.com/office/officeart/2018/2/layout/IconLabelList"/>
    <dgm:cxn modelId="{E5678944-74B8-4EF6-9796-BDA7F6EB7613}" srcId="{A869E29D-2D1F-4148-97B5-F7AF46F35E10}" destId="{22749837-7C42-4FCB-BCCB-E465A2B367AA}" srcOrd="0" destOrd="0" parTransId="{C14AA74B-6FB9-4B0B-91D2-8C95DDD9D17B}" sibTransId="{76CEDEBC-BD5E-40BD-BE80-55BCA8933C48}"/>
    <dgm:cxn modelId="{D93AD80E-5409-4867-A388-5645507CDBCA}" type="presOf" srcId="{A869E29D-2D1F-4148-97B5-F7AF46F35E10}" destId="{1BDBBAB1-AABC-44FC-9470-15449E53EA4C}" srcOrd="0" destOrd="0" presId="urn:microsoft.com/office/officeart/2018/2/layout/IconLabelList"/>
    <dgm:cxn modelId="{1B52C510-B92D-4738-9893-040FD1651DC9}" srcId="{A869E29D-2D1F-4148-97B5-F7AF46F35E10}" destId="{484448E4-8BBF-414C-BDAF-4481F6CA7315}" srcOrd="1" destOrd="0" parTransId="{BED62948-AFBA-4E07-87C3-8EE2FAAAF4ED}" sibTransId="{2CF7328A-00C9-4C31-9A56-5694C52D4FD1}"/>
    <dgm:cxn modelId="{9C0085D6-B585-474F-A43B-C1EBA3EADD1A}" type="presParOf" srcId="{1BDBBAB1-AABC-44FC-9470-15449E53EA4C}" destId="{4AE32C7C-2F43-4B74-87E8-7C2F1EB99445}" srcOrd="0" destOrd="0" presId="urn:microsoft.com/office/officeart/2018/2/layout/IconLabelList"/>
    <dgm:cxn modelId="{83B07E00-727B-497C-B51B-AEAAD685D0F0}" type="presParOf" srcId="{4AE32C7C-2F43-4B74-87E8-7C2F1EB99445}" destId="{D21DD9BC-41B0-4C6E-A359-8EEE87A4FAE2}" srcOrd="0" destOrd="0" presId="urn:microsoft.com/office/officeart/2018/2/layout/IconLabelList"/>
    <dgm:cxn modelId="{F0BC0F54-8166-4840-AEED-ED6008BB64BA}" type="presParOf" srcId="{4AE32C7C-2F43-4B74-87E8-7C2F1EB99445}" destId="{3BD3D2B0-EE9C-4C60-9379-E3DC87EE1A03}" srcOrd="1" destOrd="0" presId="urn:microsoft.com/office/officeart/2018/2/layout/IconLabelList"/>
    <dgm:cxn modelId="{BC15826D-541D-41A7-B2F9-061EFC319410}" type="presParOf" srcId="{4AE32C7C-2F43-4B74-87E8-7C2F1EB99445}" destId="{A8A6E539-0529-478C-A778-18A219204D08}" srcOrd="2" destOrd="0" presId="urn:microsoft.com/office/officeart/2018/2/layout/IconLabelList"/>
    <dgm:cxn modelId="{735D1BA5-4303-4C07-ADD0-2E5FCA37C875}" type="presParOf" srcId="{1BDBBAB1-AABC-44FC-9470-15449E53EA4C}" destId="{83446CD4-F93A-4CFC-854B-EBCB0DB79B78}" srcOrd="1" destOrd="0" presId="urn:microsoft.com/office/officeart/2018/2/layout/IconLabelList"/>
    <dgm:cxn modelId="{6B86BA3B-61A2-4E8B-A18C-2B99F95E1264}" type="presParOf" srcId="{1BDBBAB1-AABC-44FC-9470-15449E53EA4C}" destId="{ABEEF05C-6A47-47EB-9DFD-A7DBCCE6DC70}" srcOrd="2" destOrd="0" presId="urn:microsoft.com/office/officeart/2018/2/layout/IconLabelList"/>
    <dgm:cxn modelId="{C09E7FE7-CC63-436E-A4BC-D4C66369E009}" type="presParOf" srcId="{ABEEF05C-6A47-47EB-9DFD-A7DBCCE6DC70}" destId="{B07B41B1-3D22-4B78-81CB-1F3667363C91}" srcOrd="0" destOrd="0" presId="urn:microsoft.com/office/officeart/2018/2/layout/IconLabelList"/>
    <dgm:cxn modelId="{58FD50BE-6B9D-468F-8A6A-EF4628A822AF}" type="presParOf" srcId="{ABEEF05C-6A47-47EB-9DFD-A7DBCCE6DC70}" destId="{3B756165-69F8-4145-BCDB-BDF53B46476C}" srcOrd="1" destOrd="0" presId="urn:microsoft.com/office/officeart/2018/2/layout/IconLabelList"/>
    <dgm:cxn modelId="{065AD74A-7180-49A5-BB09-467204D7B7CD}" type="presParOf" srcId="{ABEEF05C-6A47-47EB-9DFD-A7DBCCE6DC70}" destId="{317F4379-5D9E-4C2E-8229-A48256DCEB7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80BBAD-DE7E-42FB-97FD-0E37BB9880A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DCA698E-9846-4186-BCBC-5D9ACA70AAFC}">
      <dgm:prSet/>
      <dgm:spPr/>
      <dgm:t>
        <a:bodyPr/>
        <a:lstStyle/>
        <a:p>
          <a:r>
            <a:rPr lang="en-US" b="0" i="0"/>
            <a:t>For your protection and that of other patients, you must correctly identify yourself at the hospital. This is necessary to prevent abuse and to avoid information being stored under the wrong name in medical files.</a:t>
          </a:r>
          <a:endParaRPr lang="en-US"/>
        </a:p>
      </dgm:t>
    </dgm:pt>
    <dgm:pt modelId="{1594202C-D38E-483D-96AD-879567C450F6}" type="parTrans" cxnId="{E8DB4041-5812-40FF-BE4F-F140E468BEB3}">
      <dgm:prSet/>
      <dgm:spPr/>
      <dgm:t>
        <a:bodyPr/>
        <a:lstStyle/>
        <a:p>
          <a:endParaRPr lang="en-US"/>
        </a:p>
      </dgm:t>
    </dgm:pt>
    <dgm:pt modelId="{32127A2D-7CCB-4EF0-AD2E-FE5322087C79}" type="sibTrans" cxnId="{E8DB4041-5812-40FF-BE4F-F140E468BEB3}">
      <dgm:prSet/>
      <dgm:spPr/>
      <dgm:t>
        <a:bodyPr/>
        <a:lstStyle/>
        <a:p>
          <a:endParaRPr lang="en-US"/>
        </a:p>
      </dgm:t>
    </dgm:pt>
    <dgm:pt modelId="{81A24919-FB3B-4626-B48D-B3AAC5AA9F2C}">
      <dgm:prSet/>
      <dgm:spPr/>
      <dgm:t>
        <a:bodyPr/>
        <a:lstStyle/>
        <a:p>
          <a:r>
            <a:rPr lang="en-US" b="0" i="0"/>
            <a:t>We ask that you present a legal and valid proof of identity, such as your national identity card.</a:t>
          </a:r>
          <a:endParaRPr lang="en-US"/>
        </a:p>
      </dgm:t>
    </dgm:pt>
    <dgm:pt modelId="{3E2F22EC-C656-4F0A-A2C4-6E4EEF935498}" type="parTrans" cxnId="{27D3A5E2-BB48-4316-9F71-94E6917BA13E}">
      <dgm:prSet/>
      <dgm:spPr/>
      <dgm:t>
        <a:bodyPr/>
        <a:lstStyle/>
        <a:p>
          <a:endParaRPr lang="en-US"/>
        </a:p>
      </dgm:t>
    </dgm:pt>
    <dgm:pt modelId="{20331F42-67B4-478B-8008-69A7241F403A}" type="sibTrans" cxnId="{27D3A5E2-BB48-4316-9F71-94E6917BA13E}">
      <dgm:prSet/>
      <dgm:spPr/>
      <dgm:t>
        <a:bodyPr/>
        <a:lstStyle/>
        <a:p>
          <a:endParaRPr lang="en-US"/>
        </a:p>
      </dgm:t>
    </dgm:pt>
    <dgm:pt modelId="{76F1D9FA-B54B-4C74-81A7-ABDF9DAF3976}" type="pres">
      <dgm:prSet presAssocID="{F880BBAD-DE7E-42FB-97FD-0E37BB9880A3}" presName="linear" presStyleCnt="0">
        <dgm:presLayoutVars>
          <dgm:animLvl val="lvl"/>
          <dgm:resizeHandles val="exact"/>
        </dgm:presLayoutVars>
      </dgm:prSet>
      <dgm:spPr/>
      <dgm:t>
        <a:bodyPr/>
        <a:lstStyle/>
        <a:p>
          <a:endParaRPr lang="cs-CZ"/>
        </a:p>
      </dgm:t>
    </dgm:pt>
    <dgm:pt modelId="{84EA4440-C6FA-4FE1-A010-FC8754FF4756}" type="pres">
      <dgm:prSet presAssocID="{DDCA698E-9846-4186-BCBC-5D9ACA70AAFC}" presName="parentText" presStyleLbl="node1" presStyleIdx="0" presStyleCnt="2">
        <dgm:presLayoutVars>
          <dgm:chMax val="0"/>
          <dgm:bulletEnabled val="1"/>
        </dgm:presLayoutVars>
      </dgm:prSet>
      <dgm:spPr/>
      <dgm:t>
        <a:bodyPr/>
        <a:lstStyle/>
        <a:p>
          <a:endParaRPr lang="cs-CZ"/>
        </a:p>
      </dgm:t>
    </dgm:pt>
    <dgm:pt modelId="{F9A8CF3A-1ED3-412B-8AE9-FA268A89B04A}" type="pres">
      <dgm:prSet presAssocID="{32127A2D-7CCB-4EF0-AD2E-FE5322087C79}" presName="spacer" presStyleCnt="0"/>
      <dgm:spPr/>
    </dgm:pt>
    <dgm:pt modelId="{ED6AFDBF-DCEE-4570-90C9-27E841DEAE62}" type="pres">
      <dgm:prSet presAssocID="{81A24919-FB3B-4626-B48D-B3AAC5AA9F2C}" presName="parentText" presStyleLbl="node1" presStyleIdx="1" presStyleCnt="2">
        <dgm:presLayoutVars>
          <dgm:chMax val="0"/>
          <dgm:bulletEnabled val="1"/>
        </dgm:presLayoutVars>
      </dgm:prSet>
      <dgm:spPr/>
      <dgm:t>
        <a:bodyPr/>
        <a:lstStyle/>
        <a:p>
          <a:endParaRPr lang="cs-CZ"/>
        </a:p>
      </dgm:t>
    </dgm:pt>
  </dgm:ptLst>
  <dgm:cxnLst>
    <dgm:cxn modelId="{9E425276-E4B4-4DE9-8815-1A87CD5F8CF5}" type="presOf" srcId="{DDCA698E-9846-4186-BCBC-5D9ACA70AAFC}" destId="{84EA4440-C6FA-4FE1-A010-FC8754FF4756}" srcOrd="0" destOrd="0" presId="urn:microsoft.com/office/officeart/2005/8/layout/vList2"/>
    <dgm:cxn modelId="{3DE63AD6-F907-4944-AA87-0DCB4FFBE8B8}" type="presOf" srcId="{81A24919-FB3B-4626-B48D-B3AAC5AA9F2C}" destId="{ED6AFDBF-DCEE-4570-90C9-27E841DEAE62}" srcOrd="0" destOrd="0" presId="urn:microsoft.com/office/officeart/2005/8/layout/vList2"/>
    <dgm:cxn modelId="{B9798E9A-FFBF-4B80-BFE1-EA7A152EF0E1}" type="presOf" srcId="{F880BBAD-DE7E-42FB-97FD-0E37BB9880A3}" destId="{76F1D9FA-B54B-4C74-81A7-ABDF9DAF3976}" srcOrd="0" destOrd="0" presId="urn:microsoft.com/office/officeart/2005/8/layout/vList2"/>
    <dgm:cxn modelId="{27D3A5E2-BB48-4316-9F71-94E6917BA13E}" srcId="{F880BBAD-DE7E-42FB-97FD-0E37BB9880A3}" destId="{81A24919-FB3B-4626-B48D-B3AAC5AA9F2C}" srcOrd="1" destOrd="0" parTransId="{3E2F22EC-C656-4F0A-A2C4-6E4EEF935498}" sibTransId="{20331F42-67B4-478B-8008-69A7241F403A}"/>
    <dgm:cxn modelId="{E8DB4041-5812-40FF-BE4F-F140E468BEB3}" srcId="{F880BBAD-DE7E-42FB-97FD-0E37BB9880A3}" destId="{DDCA698E-9846-4186-BCBC-5D9ACA70AAFC}" srcOrd="0" destOrd="0" parTransId="{1594202C-D38E-483D-96AD-879567C450F6}" sibTransId="{32127A2D-7CCB-4EF0-AD2E-FE5322087C79}"/>
    <dgm:cxn modelId="{5592A263-B733-4E1D-9E11-0AC078E28202}" type="presParOf" srcId="{76F1D9FA-B54B-4C74-81A7-ABDF9DAF3976}" destId="{84EA4440-C6FA-4FE1-A010-FC8754FF4756}" srcOrd="0" destOrd="0" presId="urn:microsoft.com/office/officeart/2005/8/layout/vList2"/>
    <dgm:cxn modelId="{00367078-479F-474B-AAF8-94AEC72E8722}" type="presParOf" srcId="{76F1D9FA-B54B-4C74-81A7-ABDF9DAF3976}" destId="{F9A8CF3A-1ED3-412B-8AE9-FA268A89B04A}" srcOrd="1" destOrd="0" presId="urn:microsoft.com/office/officeart/2005/8/layout/vList2"/>
    <dgm:cxn modelId="{B2246385-3374-4E2D-B7E2-F89A41D5F25C}" type="presParOf" srcId="{76F1D9FA-B54B-4C74-81A7-ABDF9DAF3976}" destId="{ED6AFDBF-DCEE-4570-90C9-27E841DEAE6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B944361-3FE4-4C33-B6CC-9B626079CF4E}" type="datetime1">
              <a:rPr lang="nl-NL" smtClean="0"/>
              <a:t>22-6-2023</a:t>
            </a:fld>
            <a:endParaRPr lang="en-US"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A0AE1CF-8C05-4DFD-8A52-BD851BD09F66}" type="datetime1">
              <a:rPr lang="nl-NL" smtClean="0"/>
              <a:t>22-6-2023</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
              <a:t>Klik om de tekststijlen van het model te bewerken</a:t>
            </a:r>
            <a:endParaRPr lang="en-US"/>
          </a:p>
          <a:p>
            <a:pPr lvl="1" rtl="0"/>
            <a:r>
              <a:rPr lang="nl"/>
              <a:t>Tweede niveau</a:t>
            </a:r>
          </a:p>
          <a:p>
            <a:pPr lvl="2" rtl="0"/>
            <a:r>
              <a:rPr lang="nl"/>
              <a:t>Derde niveau</a:t>
            </a:r>
          </a:p>
          <a:p>
            <a:pPr lvl="3" rtl="0"/>
            <a:r>
              <a:rPr lang="nl"/>
              <a:t>Vierde niveau</a:t>
            </a:r>
          </a:p>
          <a:p>
            <a:pPr lvl="4" rtl="0"/>
            <a:r>
              <a:rPr lang="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nl-NL"/>
              <a:t>Klik om stijl te bewerken</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4056912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77287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CADBD16-5BFB-4D9F-9646-C75D1B53BBB6}" type="datetimeFigureOut">
              <a:rPr lang="en-US" smtClean="0"/>
              <a:pPr/>
              <a:t>6/22/2023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07029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43851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nl-NL"/>
              <a:t>Klik om stijl te bewerken</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lvl1pPr>
              <a:defRPr>
                <a:solidFill>
                  <a:schemeClr val="tx2"/>
                </a:solidFill>
              </a:defRPr>
            </a:lvl1pPr>
          </a:lstStyle>
          <a:p>
            <a:fld id="{3CADBD16-5BFB-4D9F-9646-C75D1B53BBB6}" type="datetimeFigureOut">
              <a:rPr lang="en-US" smtClean="0"/>
              <a:pPr/>
              <a:t>6/22/2023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41388866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404789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71454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81154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490228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3052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CADBD16-5BFB-4D9F-9646-C75D1B53BBB6}" type="datetimeFigureOut">
              <a:rPr lang="en-US" smtClean="0"/>
              <a:pPr/>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30918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CADBD16-5BFB-4D9F-9646-C75D1B53BBB6}" type="datetimeFigureOut">
              <a:rPr lang="en-US" smtClean="0"/>
              <a:pPr/>
              <a:t>6/22/2023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998468414"/>
      </p:ext>
    </p:extLst>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text 2"/>
          <p:cNvSpPr>
            <a:spLocks noGrp="1"/>
          </p:cNvSpPr>
          <p:nvPr>
            <p:ph type="body" idx="1"/>
          </p:nvPr>
        </p:nvSpPr>
        <p:spPr/>
        <p:txBody>
          <a:bodyPr/>
          <a:lstStyle/>
          <a:p>
            <a:endParaRPr lang="cs-CZ"/>
          </a:p>
        </p:txBody>
      </p:sp>
      <p:pic>
        <p:nvPicPr>
          <p:cNvPr id="4" name="Obrázek 3"/>
          <p:cNvPicPr>
            <a:picLocks noChangeAspect="1"/>
          </p:cNvPicPr>
          <p:nvPr/>
        </p:nvPicPr>
        <p:blipFill>
          <a:blip r:embed="rId2"/>
          <a:stretch>
            <a:fillRect/>
          </a:stretch>
        </p:blipFill>
        <p:spPr>
          <a:xfrm>
            <a:off x="0" y="0"/>
            <a:ext cx="12269755" cy="6858000"/>
          </a:xfrm>
          <a:prstGeom prst="rect">
            <a:avLst/>
          </a:prstGeom>
        </p:spPr>
      </p:pic>
    </p:spTree>
    <p:extLst>
      <p:ext uri="{BB962C8B-B14F-4D97-AF65-F5344CB8AC3E}">
        <p14:creationId xmlns:p14="http://schemas.microsoft.com/office/powerpoint/2010/main" val="422974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23265D5-3E01-45EE-BDDB-7516C94CCA4C}"/>
              </a:ext>
            </a:extLst>
          </p:cNvPr>
          <p:cNvSpPr>
            <a:spLocks noGrp="1"/>
          </p:cNvSpPr>
          <p:nvPr>
            <p:ph type="title"/>
          </p:nvPr>
        </p:nvSpPr>
        <p:spPr>
          <a:xfrm>
            <a:off x="1202919" y="284176"/>
            <a:ext cx="9784080" cy="1508760"/>
          </a:xfrm>
        </p:spPr>
        <p:txBody>
          <a:bodyPr>
            <a:normAutofit/>
          </a:bodyPr>
          <a:lstStyle/>
          <a:p>
            <a:r>
              <a:rPr lang="nl-BE" dirty="0" err="1"/>
              <a:t>Obligations</a:t>
            </a:r>
            <a:r>
              <a:rPr lang="nl-BE" dirty="0"/>
              <a:t> </a:t>
            </a:r>
            <a:r>
              <a:rPr lang="nl-BE" dirty="0" err="1"/>
              <a:t>for</a:t>
            </a:r>
            <a:r>
              <a:rPr lang="nl-BE" dirty="0"/>
              <a:t> </a:t>
            </a:r>
            <a:r>
              <a:rPr lang="nl-BE" dirty="0" err="1"/>
              <a:t>the</a:t>
            </a:r>
            <a:r>
              <a:rPr lang="nl-BE" dirty="0"/>
              <a:t> </a:t>
            </a:r>
            <a:r>
              <a:rPr lang="nl-BE" dirty="0" err="1"/>
              <a:t>patient</a:t>
            </a:r>
            <a:endParaRPr lang="nl-BE" dirty="0"/>
          </a:p>
        </p:txBody>
      </p:sp>
      <p:graphicFrame>
        <p:nvGraphicFramePr>
          <p:cNvPr id="5" name="Tijdelijke aanduiding voor inhoud 2">
            <a:extLst>
              <a:ext uri="{FF2B5EF4-FFF2-40B4-BE49-F238E27FC236}">
                <a16:creationId xmlns:a16="http://schemas.microsoft.com/office/drawing/2014/main" xmlns="" id="{DFDF2B1E-28FA-4279-8836-5D90CAEA8F57}"/>
              </a:ext>
            </a:extLst>
          </p:cNvPr>
          <p:cNvGraphicFramePr>
            <a:graphicFrameLocks noGrp="1"/>
          </p:cNvGraphicFramePr>
          <p:nvPr>
            <p:ph idx="1"/>
            <p:extLst>
              <p:ext uri="{D42A27DB-BD31-4B8C-83A1-F6EECF244321}">
                <p14:modId xmlns:p14="http://schemas.microsoft.com/office/powerpoint/2010/main" val="3502725070"/>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078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AB581404-EE3A-4E9C-8DB3-DDE056546E0D}"/>
              </a:ext>
            </a:extLst>
          </p:cNvPr>
          <p:cNvSpPr>
            <a:spLocks noGrp="1"/>
          </p:cNvSpPr>
          <p:nvPr>
            <p:ph type="title"/>
          </p:nvPr>
        </p:nvSpPr>
        <p:spPr>
          <a:xfrm>
            <a:off x="749804" y="2338928"/>
            <a:ext cx="6006596" cy="1508760"/>
          </a:xfrm>
        </p:spPr>
        <p:txBody>
          <a:bodyPr>
            <a:normAutofit/>
          </a:bodyPr>
          <a:lstStyle/>
          <a:p>
            <a:pPr algn="ctr"/>
            <a:r>
              <a:rPr lang="nl-BE" sz="3400" dirty="0">
                <a:solidFill>
                  <a:schemeClr val="tx2"/>
                </a:solidFill>
                <a:latin typeface="Arial" panose="020B0604020202020204" pitchFamily="34" charset="0"/>
                <a:cs typeface="Arial" panose="020B0604020202020204" pitchFamily="34" charset="0"/>
              </a:rPr>
              <a:t>1. </a:t>
            </a:r>
            <a:r>
              <a:rPr lang="nl-BE" sz="3400" dirty="0" err="1">
                <a:solidFill>
                  <a:schemeClr val="tx2"/>
                </a:solidFill>
                <a:latin typeface="Arial" panose="020B0604020202020204" pitchFamily="34" charset="0"/>
                <a:cs typeface="Arial" panose="020B0604020202020204" pitchFamily="34" charset="0"/>
              </a:rPr>
              <a:t>Providing</a:t>
            </a:r>
            <a:r>
              <a:rPr lang="nl-BE" sz="3400" dirty="0">
                <a:solidFill>
                  <a:schemeClr val="tx2"/>
                </a:solidFill>
                <a:latin typeface="Arial" panose="020B0604020202020204" pitchFamily="34" charset="0"/>
                <a:cs typeface="Arial" panose="020B0604020202020204" pitchFamily="34" charset="0"/>
              </a:rPr>
              <a:t> correct information </a:t>
            </a:r>
            <a:r>
              <a:rPr lang="nl-BE" sz="3400" dirty="0" err="1">
                <a:solidFill>
                  <a:schemeClr val="tx2"/>
                </a:solidFill>
                <a:latin typeface="Arial" panose="020B0604020202020204" pitchFamily="34" charset="0"/>
                <a:cs typeface="Arial" panose="020B0604020202020204" pitchFamily="34" charset="0"/>
              </a:rPr>
              <a:t>about</a:t>
            </a:r>
            <a:r>
              <a:rPr lang="nl-BE" sz="3400" dirty="0">
                <a:solidFill>
                  <a:schemeClr val="tx2"/>
                </a:solidFill>
                <a:latin typeface="Arial" panose="020B0604020202020204" pitchFamily="34" charset="0"/>
                <a:cs typeface="Arial" panose="020B0604020202020204" pitchFamily="34" charset="0"/>
              </a:rPr>
              <a:t>  </a:t>
            </a:r>
            <a:r>
              <a:rPr lang="nl-BE" sz="3400" dirty="0" err="1">
                <a:solidFill>
                  <a:schemeClr val="tx2"/>
                </a:solidFill>
                <a:latin typeface="Arial" panose="020B0604020202020204" pitchFamily="34" charset="0"/>
                <a:cs typeface="Arial" panose="020B0604020202020204" pitchFamily="34" charset="0"/>
              </a:rPr>
              <a:t>your</a:t>
            </a:r>
            <a:r>
              <a:rPr lang="nl-BE" sz="3400" dirty="0">
                <a:solidFill>
                  <a:schemeClr val="tx2"/>
                </a:solidFill>
                <a:latin typeface="Arial" panose="020B0604020202020204" pitchFamily="34" charset="0"/>
                <a:cs typeface="Arial" panose="020B0604020202020204" pitchFamily="34" charset="0"/>
              </a:rPr>
              <a:t> </a:t>
            </a:r>
            <a:r>
              <a:rPr lang="nl-BE" sz="3400" dirty="0" err="1">
                <a:solidFill>
                  <a:schemeClr val="tx2"/>
                </a:solidFill>
                <a:latin typeface="Arial" panose="020B0604020202020204" pitchFamily="34" charset="0"/>
                <a:cs typeface="Arial" panose="020B0604020202020204" pitchFamily="34" charset="0"/>
              </a:rPr>
              <a:t>identity</a:t>
            </a:r>
            <a:endParaRPr lang="nl-BE" sz="3400" dirty="0">
              <a:solidFill>
                <a:schemeClr val="tx2"/>
              </a:solidFill>
              <a:latin typeface="Arial" panose="020B0604020202020204" pitchFamily="34" charset="0"/>
              <a:cs typeface="Arial" panose="020B0604020202020204" pitchFamily="34" charset="0"/>
            </a:endParaRPr>
          </a:p>
        </p:txBody>
      </p:sp>
      <p:graphicFrame>
        <p:nvGraphicFramePr>
          <p:cNvPr id="5" name="Tijdelijke aanduiding voor inhoud 2">
            <a:extLst>
              <a:ext uri="{FF2B5EF4-FFF2-40B4-BE49-F238E27FC236}">
                <a16:creationId xmlns:a16="http://schemas.microsoft.com/office/drawing/2014/main" xmlns="" id="{954E820D-C3F1-4311-8AF1-272310A9B929}"/>
              </a:ext>
            </a:extLst>
          </p:cNvPr>
          <p:cNvGraphicFramePr>
            <a:graphicFrameLocks noGrp="1"/>
          </p:cNvGraphicFramePr>
          <p:nvPr>
            <p:ph idx="1"/>
            <p:extLst>
              <p:ext uri="{D42A27DB-BD31-4B8C-83A1-F6EECF244321}">
                <p14:modId xmlns:p14="http://schemas.microsoft.com/office/powerpoint/2010/main" val="516167796"/>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42921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40EF9E9D-A264-4EF2-9C90-2DED3D10956E}"/>
              </a:ext>
            </a:extLst>
          </p:cNvPr>
          <p:cNvSpPr>
            <a:spLocks noGrp="1"/>
          </p:cNvSpPr>
          <p:nvPr>
            <p:ph type="title"/>
          </p:nvPr>
        </p:nvSpPr>
        <p:spPr>
          <a:xfrm>
            <a:off x="749804" y="2338928"/>
            <a:ext cx="6006596" cy="1508760"/>
          </a:xfrm>
        </p:spPr>
        <p:txBody>
          <a:bodyPr>
            <a:normAutofit/>
          </a:bodyPr>
          <a:lstStyle/>
          <a:p>
            <a:pPr algn="ctr"/>
            <a:r>
              <a:rPr lang="nl-BE">
                <a:solidFill>
                  <a:schemeClr val="tx2"/>
                </a:solidFill>
              </a:rPr>
              <a:t>2. Providing your cooperation</a:t>
            </a:r>
          </a:p>
        </p:txBody>
      </p:sp>
      <p:graphicFrame>
        <p:nvGraphicFramePr>
          <p:cNvPr id="5" name="Tijdelijke aanduiding voor inhoud 2">
            <a:extLst>
              <a:ext uri="{FF2B5EF4-FFF2-40B4-BE49-F238E27FC236}">
                <a16:creationId xmlns:a16="http://schemas.microsoft.com/office/drawing/2014/main" xmlns="" id="{17A578DD-D7A4-4A17-9B54-24B01579CC07}"/>
              </a:ext>
            </a:extLst>
          </p:cNvPr>
          <p:cNvGraphicFramePr>
            <a:graphicFrameLocks noGrp="1"/>
          </p:cNvGraphicFramePr>
          <p:nvPr>
            <p:ph idx="1"/>
            <p:extLst>
              <p:ext uri="{D42A27DB-BD31-4B8C-83A1-F6EECF244321}">
                <p14:modId xmlns:p14="http://schemas.microsoft.com/office/powerpoint/2010/main" val="2040155500"/>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275604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D6C6616-BF0E-4AC0-8558-F0C0086FEA19}"/>
              </a:ext>
            </a:extLst>
          </p:cNvPr>
          <p:cNvSpPr>
            <a:spLocks noGrp="1"/>
          </p:cNvSpPr>
          <p:nvPr>
            <p:ph type="title"/>
          </p:nvPr>
        </p:nvSpPr>
        <p:spPr>
          <a:xfrm>
            <a:off x="749804" y="2338928"/>
            <a:ext cx="6006596" cy="1508760"/>
          </a:xfrm>
        </p:spPr>
        <p:txBody>
          <a:bodyPr>
            <a:normAutofit/>
          </a:bodyPr>
          <a:lstStyle/>
          <a:p>
            <a:pPr algn="ctr"/>
            <a:r>
              <a:rPr lang="nl-BE">
                <a:solidFill>
                  <a:schemeClr val="tx2"/>
                </a:solidFill>
              </a:rPr>
              <a:t>3. Paying for your treatment</a:t>
            </a:r>
          </a:p>
        </p:txBody>
      </p:sp>
      <p:graphicFrame>
        <p:nvGraphicFramePr>
          <p:cNvPr id="5" name="Tijdelijke aanduiding voor inhoud 2">
            <a:extLst>
              <a:ext uri="{FF2B5EF4-FFF2-40B4-BE49-F238E27FC236}">
                <a16:creationId xmlns:a16="http://schemas.microsoft.com/office/drawing/2014/main" xmlns="" id="{7DDD8CA9-2BA5-4F7E-81AF-25C5451461DA}"/>
              </a:ext>
            </a:extLst>
          </p:cNvPr>
          <p:cNvGraphicFramePr>
            <a:graphicFrameLocks noGrp="1"/>
          </p:cNvGraphicFramePr>
          <p:nvPr>
            <p:ph idx="1"/>
            <p:extLst>
              <p:ext uri="{D42A27DB-BD31-4B8C-83A1-F6EECF244321}">
                <p14:modId xmlns:p14="http://schemas.microsoft.com/office/powerpoint/2010/main" val="2616183464"/>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912467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8DA51AF-1712-4214-8C97-9CCC330856B1}"/>
              </a:ext>
            </a:extLst>
          </p:cNvPr>
          <p:cNvSpPr>
            <a:spLocks noGrp="1"/>
          </p:cNvSpPr>
          <p:nvPr>
            <p:ph type="title"/>
          </p:nvPr>
        </p:nvSpPr>
        <p:spPr>
          <a:xfrm>
            <a:off x="749804" y="2338928"/>
            <a:ext cx="6006596" cy="1508760"/>
          </a:xfrm>
        </p:spPr>
        <p:txBody>
          <a:bodyPr>
            <a:normAutofit/>
          </a:bodyPr>
          <a:lstStyle/>
          <a:p>
            <a:pPr algn="ctr"/>
            <a:r>
              <a:rPr lang="nl-BE">
                <a:solidFill>
                  <a:schemeClr val="tx2"/>
                </a:solidFill>
              </a:rPr>
              <a:t>4. Treating equipment with care</a:t>
            </a:r>
          </a:p>
        </p:txBody>
      </p:sp>
      <p:graphicFrame>
        <p:nvGraphicFramePr>
          <p:cNvPr id="5" name="Tijdelijke aanduiding voor inhoud 2">
            <a:extLst>
              <a:ext uri="{FF2B5EF4-FFF2-40B4-BE49-F238E27FC236}">
                <a16:creationId xmlns:a16="http://schemas.microsoft.com/office/drawing/2014/main" xmlns="" id="{B5442F3E-5031-41B0-B97E-5527ED52912D}"/>
              </a:ext>
            </a:extLst>
          </p:cNvPr>
          <p:cNvGraphicFramePr>
            <a:graphicFrameLocks noGrp="1"/>
          </p:cNvGraphicFramePr>
          <p:nvPr>
            <p:ph idx="1"/>
            <p:extLst>
              <p:ext uri="{D42A27DB-BD31-4B8C-83A1-F6EECF244321}">
                <p14:modId xmlns:p14="http://schemas.microsoft.com/office/powerpoint/2010/main" val="3199199223"/>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568485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3B0F444-5B04-49C0-8A15-BF1780A6282E}"/>
              </a:ext>
            </a:extLst>
          </p:cNvPr>
          <p:cNvSpPr>
            <a:spLocks noGrp="1"/>
          </p:cNvSpPr>
          <p:nvPr>
            <p:ph type="title"/>
          </p:nvPr>
        </p:nvSpPr>
        <p:spPr/>
        <p:txBody>
          <a:bodyPr/>
          <a:lstStyle/>
          <a:p>
            <a:r>
              <a:rPr lang="nl-BE" dirty="0"/>
              <a:t> </a:t>
            </a:r>
          </a:p>
        </p:txBody>
      </p:sp>
      <p:sp>
        <p:nvSpPr>
          <p:cNvPr id="3" name="Tijdelijke aanduiding voor inhoud 2">
            <a:extLst>
              <a:ext uri="{FF2B5EF4-FFF2-40B4-BE49-F238E27FC236}">
                <a16:creationId xmlns:a16="http://schemas.microsoft.com/office/drawing/2014/main" xmlns="" id="{6B72B50F-6D2A-4DF0-9A61-E3BDEFAD16BA}"/>
              </a:ext>
            </a:extLst>
          </p:cNvPr>
          <p:cNvSpPr>
            <a:spLocks noGrp="1"/>
          </p:cNvSpPr>
          <p:nvPr>
            <p:ph idx="1"/>
          </p:nvPr>
        </p:nvSpPr>
        <p:spPr/>
        <p:txBody>
          <a:bodyPr/>
          <a:lstStyle/>
          <a:p>
            <a:endParaRPr lang="nl-BE"/>
          </a:p>
        </p:txBody>
      </p:sp>
    </p:spTree>
    <p:extLst>
      <p:ext uri="{BB962C8B-B14F-4D97-AF65-F5344CB8AC3E}">
        <p14:creationId xmlns:p14="http://schemas.microsoft.com/office/powerpoint/2010/main" val="465466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36A35C-B204-467F-BB9C-2EFEC6E1797D}"/>
              </a:ext>
            </a:extLst>
          </p:cNvPr>
          <p:cNvSpPr>
            <a:spLocks noGrp="1"/>
          </p:cNvSpPr>
          <p:nvPr>
            <p:ph type="title"/>
          </p:nvPr>
        </p:nvSpPr>
        <p:spPr/>
        <p:txBody>
          <a:bodyPr/>
          <a:lstStyle/>
          <a:p>
            <a:pPr algn="ctr"/>
            <a:r>
              <a:rPr lang="nl-BE" sz="3700" dirty="0">
                <a:solidFill>
                  <a:schemeClr val="tx2"/>
                </a:solidFill>
                <a:latin typeface="Arial" panose="020B0604020202020204" pitchFamily="34" charset="0"/>
                <a:cs typeface="Arial" panose="020B0604020202020204" pitchFamily="34" charset="0"/>
              </a:rPr>
              <a:t>3. </a:t>
            </a:r>
            <a:r>
              <a:rPr lang="nl-BE" sz="3700" dirty="0" err="1">
                <a:solidFill>
                  <a:schemeClr val="tx2"/>
                </a:solidFill>
                <a:latin typeface="Arial" panose="020B0604020202020204" pitchFamily="34" charset="0"/>
                <a:cs typeface="Arial" panose="020B0604020202020204" pitchFamily="34" charset="0"/>
              </a:rPr>
              <a:t>Being</a:t>
            </a:r>
            <a:r>
              <a:rPr lang="nl-BE" sz="3700" dirty="0">
                <a:solidFill>
                  <a:schemeClr val="tx2"/>
                </a:solidFill>
                <a:latin typeface="Arial" panose="020B0604020202020204" pitchFamily="34" charset="0"/>
                <a:cs typeface="Arial" panose="020B0604020202020204" pitchFamily="34" charset="0"/>
              </a:rPr>
              <a:t> </a:t>
            </a:r>
            <a:r>
              <a:rPr lang="nl-BE" sz="3700" dirty="0" err="1">
                <a:solidFill>
                  <a:schemeClr val="tx2"/>
                </a:solidFill>
                <a:latin typeface="Arial" panose="020B0604020202020204" pitchFamily="34" charset="0"/>
                <a:cs typeface="Arial" panose="020B0604020202020204" pitchFamily="34" charset="0"/>
              </a:rPr>
              <a:t>assured</a:t>
            </a:r>
            <a:r>
              <a:rPr lang="nl-BE" sz="3700" dirty="0">
                <a:solidFill>
                  <a:schemeClr val="tx2"/>
                </a:solidFill>
                <a:latin typeface="Arial" panose="020B0604020202020204" pitchFamily="34" charset="0"/>
                <a:cs typeface="Arial" panose="020B0604020202020204" pitchFamily="34" charset="0"/>
              </a:rPr>
              <a:t> </a:t>
            </a:r>
            <a:r>
              <a:rPr lang="nl-BE" sz="3700" dirty="0" err="1">
                <a:solidFill>
                  <a:schemeClr val="tx2"/>
                </a:solidFill>
                <a:latin typeface="Arial" panose="020B0604020202020204" pitchFamily="34" charset="0"/>
                <a:cs typeface="Arial" panose="020B0604020202020204" pitchFamily="34" charset="0"/>
              </a:rPr>
              <a:t>that</a:t>
            </a:r>
            <a:r>
              <a:rPr lang="nl-BE" sz="3700" dirty="0">
                <a:solidFill>
                  <a:schemeClr val="tx2"/>
                </a:solidFill>
                <a:latin typeface="Arial" panose="020B0604020202020204" pitchFamily="34" charset="0"/>
                <a:cs typeface="Arial" panose="020B0604020202020204" pitchFamily="34" charset="0"/>
              </a:rPr>
              <a:t> </a:t>
            </a:r>
            <a:r>
              <a:rPr lang="nl-BE" sz="3700" dirty="0" err="1">
                <a:solidFill>
                  <a:schemeClr val="tx2"/>
                </a:solidFill>
                <a:latin typeface="Arial" panose="020B0604020202020204" pitchFamily="34" charset="0"/>
                <a:cs typeface="Arial" panose="020B0604020202020204" pitchFamily="34" charset="0"/>
              </a:rPr>
              <a:t>your</a:t>
            </a:r>
            <a:r>
              <a:rPr lang="nl-BE" sz="3700" dirty="0">
                <a:solidFill>
                  <a:schemeClr val="tx2"/>
                </a:solidFill>
                <a:latin typeface="Arial" panose="020B0604020202020204" pitchFamily="34" charset="0"/>
                <a:cs typeface="Arial" panose="020B0604020202020204" pitchFamily="34" charset="0"/>
              </a:rPr>
              <a:t> privacy is </a:t>
            </a:r>
            <a:r>
              <a:rPr lang="nl-BE" sz="3700" dirty="0" err="1">
                <a:solidFill>
                  <a:schemeClr val="tx2"/>
                </a:solidFill>
                <a:latin typeface="Arial" panose="020B0604020202020204" pitchFamily="34" charset="0"/>
                <a:cs typeface="Arial" panose="020B0604020202020204" pitchFamily="34" charset="0"/>
              </a:rPr>
              <a:t>protected</a:t>
            </a:r>
            <a:endParaRPr lang="nl-BE" sz="3700" dirty="0">
              <a:solidFill>
                <a:schemeClr val="tx2"/>
              </a:solidFill>
              <a:latin typeface="Arial" panose="020B0604020202020204" pitchFamily="34" charset="0"/>
              <a:cs typeface="Arial" panose="020B0604020202020204" pitchFamily="34" charset="0"/>
            </a:endParaRPr>
          </a:p>
        </p:txBody>
      </p:sp>
      <p:sp>
        <p:nvSpPr>
          <p:cNvPr id="3" name="Tijdelijke aanduiding voor inhoud 2">
            <a:extLst>
              <a:ext uri="{FF2B5EF4-FFF2-40B4-BE49-F238E27FC236}">
                <a16:creationId xmlns:a16="http://schemas.microsoft.com/office/drawing/2014/main" xmlns="" id="{C87E0100-4C27-45CB-B5EC-B18034181381}"/>
              </a:ext>
            </a:extLst>
          </p:cNvPr>
          <p:cNvSpPr>
            <a:spLocks noGrp="1"/>
          </p:cNvSpPr>
          <p:nvPr>
            <p:ph idx="1"/>
          </p:nvPr>
        </p:nvSpPr>
        <p:spPr/>
        <p:txBody>
          <a:bodyPr/>
          <a:lstStyle/>
          <a:p>
            <a:endParaRPr lang="nl-BE" dirty="0"/>
          </a:p>
        </p:txBody>
      </p:sp>
    </p:spTree>
    <p:extLst>
      <p:ext uri="{BB962C8B-B14F-4D97-AF65-F5344CB8AC3E}">
        <p14:creationId xmlns:p14="http://schemas.microsoft.com/office/powerpoint/2010/main" val="1711421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FDBEDD-24AB-49A1-BA69-1150C5B7F98D}"/>
              </a:ext>
            </a:extLst>
          </p:cNvPr>
          <p:cNvSpPr>
            <a:spLocks noGrp="1"/>
          </p:cNvSpPr>
          <p:nvPr>
            <p:ph type="title"/>
          </p:nvPr>
        </p:nvSpPr>
        <p:spPr>
          <a:xfrm>
            <a:off x="829781" y="2708804"/>
            <a:ext cx="3698803" cy="1440394"/>
          </a:xfrm>
          <a:prstGeom prst="ellipse">
            <a:avLst/>
          </a:prstGeom>
          <a:noFill/>
          <a:ln>
            <a:solidFill>
              <a:schemeClr val="tx1"/>
            </a:solidFill>
          </a:ln>
        </p:spPr>
        <p:txBody>
          <a:bodyPr>
            <a:normAutofit/>
          </a:bodyPr>
          <a:lstStyle/>
          <a:p>
            <a:r>
              <a:rPr lang="nl-BE" sz="1500">
                <a:solidFill>
                  <a:schemeClr val="tx1"/>
                </a:solidFill>
              </a:rPr>
              <a:t>2. Being informed on your state of health</a:t>
            </a:r>
          </a:p>
        </p:txBody>
      </p:sp>
      <p:sp>
        <p:nvSpPr>
          <p:cNvPr id="3" name="Tijdelijke aanduiding voor inhoud 2">
            <a:extLst>
              <a:ext uri="{FF2B5EF4-FFF2-40B4-BE49-F238E27FC236}">
                <a16:creationId xmlns:a16="http://schemas.microsoft.com/office/drawing/2014/main" xmlns="" id="{5152E7E0-529F-4655-A24D-2E667FCA3531}"/>
              </a:ext>
            </a:extLst>
          </p:cNvPr>
          <p:cNvSpPr>
            <a:spLocks noGrp="1"/>
          </p:cNvSpPr>
          <p:nvPr>
            <p:ph idx="1"/>
          </p:nvPr>
        </p:nvSpPr>
        <p:spPr>
          <a:xfrm>
            <a:off x="6049182" y="802638"/>
            <a:ext cx="5408696" cy="5252722"/>
          </a:xfrm>
        </p:spPr>
        <p:txBody>
          <a:bodyPr anchor="ctr">
            <a:normAutofit/>
          </a:bodyPr>
          <a:lstStyle/>
          <a:p>
            <a:endParaRPr lang="nl-BE" dirty="0">
              <a:solidFill>
                <a:schemeClr val="bg1"/>
              </a:solidFill>
            </a:endParaRPr>
          </a:p>
        </p:txBody>
      </p:sp>
    </p:spTree>
    <p:extLst>
      <p:ext uri="{BB962C8B-B14F-4D97-AF65-F5344CB8AC3E}">
        <p14:creationId xmlns:p14="http://schemas.microsoft.com/office/powerpoint/2010/main" val="260344093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263897BD-3FEE-4148-905C-EFBE4781E5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BCB08BD3-67C7-4273-9EA7-07733AA541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3982720"/>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2" name="Titel 1">
            <a:extLst>
              <a:ext uri="{FF2B5EF4-FFF2-40B4-BE49-F238E27FC236}">
                <a16:creationId xmlns:a16="http://schemas.microsoft.com/office/drawing/2014/main" xmlns="" id="{18C3B467-088C-4F3D-A9A7-105C4E1E20CD}"/>
              </a:ext>
            </a:extLst>
          </p:cNvPr>
          <p:cNvSpPr>
            <a:spLocks noGrp="1"/>
          </p:cNvSpPr>
          <p:nvPr>
            <p:ph type="ctrTitle"/>
          </p:nvPr>
        </p:nvSpPr>
        <p:spPr>
          <a:xfrm>
            <a:off x="365759" y="4119880"/>
            <a:ext cx="11471565" cy="1739347"/>
          </a:xfrm>
        </p:spPr>
        <p:txBody>
          <a:bodyPr rtlCol="0">
            <a:normAutofit/>
          </a:bodyPr>
          <a:lstStyle/>
          <a:p>
            <a:pPr rtl="0"/>
            <a:r>
              <a:rPr lang="nl-BE">
                <a:latin typeface="Arial" panose="020B0604020202020204" pitchFamily="34" charset="0"/>
                <a:cs typeface="Arial" panose="020B0604020202020204" pitchFamily="34" charset="0"/>
              </a:rPr>
              <a:t>P</a:t>
            </a:r>
            <a:r>
              <a:rPr lang="nl">
                <a:latin typeface="Arial" panose="020B0604020202020204" pitchFamily="34" charset="0"/>
                <a:cs typeface="Arial" panose="020B0604020202020204" pitchFamily="34" charset="0"/>
              </a:rPr>
              <a:t>atient Rights</a:t>
            </a:r>
          </a:p>
        </p:txBody>
      </p:sp>
      <p:sp>
        <p:nvSpPr>
          <p:cNvPr id="3" name="Subtitel 2">
            <a:extLst>
              <a:ext uri="{FF2B5EF4-FFF2-40B4-BE49-F238E27FC236}">
                <a16:creationId xmlns:a16="http://schemas.microsoft.com/office/drawing/2014/main" xmlns="" id="{C8722DDC-8EEE-4A06-8DFE-B44871EAA2CF}"/>
              </a:ext>
            </a:extLst>
          </p:cNvPr>
          <p:cNvSpPr>
            <a:spLocks noGrp="1"/>
          </p:cNvSpPr>
          <p:nvPr>
            <p:ph type="subTitle" idx="1"/>
          </p:nvPr>
        </p:nvSpPr>
        <p:spPr>
          <a:xfrm>
            <a:off x="1604434" y="5870116"/>
            <a:ext cx="9144000" cy="987884"/>
          </a:xfrm>
        </p:spPr>
        <p:txBody>
          <a:bodyPr rtlCol="0">
            <a:noAutofit/>
          </a:bodyPr>
          <a:lstStyle/>
          <a:p>
            <a:pPr rtl="0">
              <a:spcAft>
                <a:spcPts val="600"/>
              </a:spcAft>
            </a:pPr>
            <a:r>
              <a:rPr lang="nl" sz="2800" dirty="0">
                <a:latin typeface="Arial" panose="020B0604020202020204" pitchFamily="34" charset="0"/>
                <a:cs typeface="Arial" panose="020B0604020202020204" pitchFamily="34" charset="0"/>
              </a:rPr>
              <a:t>Donderdag 13/01/2021</a:t>
            </a:r>
          </a:p>
          <a:p>
            <a:pPr rtl="0">
              <a:spcAft>
                <a:spcPts val="600"/>
              </a:spcAft>
            </a:pPr>
            <a:r>
              <a:rPr lang="nl" sz="2800" dirty="0">
                <a:latin typeface="Arial" panose="020B0604020202020204" pitchFamily="34" charset="0"/>
                <a:cs typeface="Arial" panose="020B0604020202020204" pitchFamily="34" charset="0"/>
              </a:rPr>
              <a:t>Erasmus +</a:t>
            </a:r>
          </a:p>
        </p:txBody>
      </p:sp>
      <p:sp>
        <p:nvSpPr>
          <p:cNvPr id="17" name="Rectangle 16">
            <a:extLst>
              <a:ext uri="{FF2B5EF4-FFF2-40B4-BE49-F238E27FC236}">
                <a16:creationId xmlns:a16="http://schemas.microsoft.com/office/drawing/2014/main" xmlns="" id="{C830092F-F110-4A3C-A5BA-262D4A098A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854571" y="616626"/>
            <a:ext cx="4158191" cy="318262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Afbeelding 7">
            <a:extLst>
              <a:ext uri="{FF2B5EF4-FFF2-40B4-BE49-F238E27FC236}">
                <a16:creationId xmlns:a16="http://schemas.microsoft.com/office/drawing/2014/main" xmlns="" id="{BB8D7880-D2FA-42CD-BA05-960E7C1CB8F4}"/>
              </a:ext>
            </a:extLst>
          </p:cNvPr>
          <p:cNvPicPr>
            <a:picLocks noChangeAspect="1"/>
          </p:cNvPicPr>
          <p:nvPr/>
        </p:nvPicPr>
        <p:blipFill>
          <a:blip r:embed="rId2"/>
          <a:stretch>
            <a:fillRect/>
          </a:stretch>
        </p:blipFill>
        <p:spPr>
          <a:xfrm>
            <a:off x="2176304" y="1270680"/>
            <a:ext cx="3514725" cy="1854017"/>
          </a:xfrm>
          <a:prstGeom prst="rect">
            <a:avLst/>
          </a:prstGeom>
        </p:spPr>
      </p:pic>
      <p:sp>
        <p:nvSpPr>
          <p:cNvPr id="19" name="Rectangle 18">
            <a:extLst>
              <a:ext uri="{FF2B5EF4-FFF2-40B4-BE49-F238E27FC236}">
                <a16:creationId xmlns:a16="http://schemas.microsoft.com/office/drawing/2014/main" xmlns="" id="{436B355D-681C-4477-ACD2-2C2DF3508C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76434" y="616626"/>
            <a:ext cx="4158191" cy="318262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Afbeelding 5" descr="Een close-up van een logo&#10;&#10;Beschrijving automatisch gegenereerd">
            <a:extLst>
              <a:ext uri="{FF2B5EF4-FFF2-40B4-BE49-F238E27FC236}">
                <a16:creationId xmlns:a16="http://schemas.microsoft.com/office/drawing/2014/main" xmlns="" id="{8045422F-7258-40AC-BD2E-2469AA44892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065" r="17052" b="1"/>
          <a:stretch/>
        </p:blipFill>
        <p:spPr>
          <a:xfrm>
            <a:off x="6653421" y="987885"/>
            <a:ext cx="3204215" cy="2542716"/>
          </a:xfrm>
          <a:prstGeom prst="rect">
            <a:avLst/>
          </a:prstGeom>
        </p:spPr>
      </p:pic>
    </p:spTree>
    <p:extLst>
      <p:ext uri="{BB962C8B-B14F-4D97-AF65-F5344CB8AC3E}">
        <p14:creationId xmlns:p14="http://schemas.microsoft.com/office/powerpoint/2010/main" val="258428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243729A-6B2F-44A6-98CD-93BA4A7FE34F}"/>
              </a:ext>
            </a:extLst>
          </p:cNvPr>
          <p:cNvSpPr>
            <a:spLocks noGrp="1"/>
          </p:cNvSpPr>
          <p:nvPr>
            <p:ph type="title"/>
          </p:nvPr>
        </p:nvSpPr>
        <p:spPr>
          <a:xfrm>
            <a:off x="1202919" y="284176"/>
            <a:ext cx="9784080" cy="1508760"/>
          </a:xfrm>
        </p:spPr>
        <p:txBody>
          <a:bodyPr>
            <a:normAutofit/>
          </a:bodyPr>
          <a:lstStyle/>
          <a:p>
            <a:r>
              <a:rPr lang="nl-BE" dirty="0" err="1">
                <a:latin typeface="Arial" panose="020B0604020202020204" pitchFamily="34" charset="0"/>
                <a:cs typeface="Arial" panose="020B0604020202020204" pitchFamily="34" charset="0"/>
              </a:rPr>
              <a:t>Patient</a:t>
            </a:r>
            <a:r>
              <a:rPr lang="nl-BE" dirty="0">
                <a:latin typeface="Arial" panose="020B0604020202020204" pitchFamily="34" charset="0"/>
                <a:cs typeface="Arial" panose="020B0604020202020204" pitchFamily="34" charset="0"/>
              </a:rPr>
              <a:t> </a:t>
            </a:r>
            <a:r>
              <a:rPr lang="nl-BE" dirty="0" err="1">
                <a:latin typeface="Arial" panose="020B0604020202020204" pitchFamily="34" charset="0"/>
                <a:cs typeface="Arial" panose="020B0604020202020204" pitchFamily="34" charset="0"/>
              </a:rPr>
              <a:t>rights</a:t>
            </a:r>
            <a:r>
              <a:rPr lang="nl-BE" dirty="0">
                <a:latin typeface="Arial" panose="020B0604020202020204" pitchFamily="34" charset="0"/>
                <a:cs typeface="Arial" panose="020B0604020202020204" pitchFamily="34" charset="0"/>
              </a:rPr>
              <a:t> in Belgium</a:t>
            </a:r>
          </a:p>
        </p:txBody>
      </p:sp>
      <p:graphicFrame>
        <p:nvGraphicFramePr>
          <p:cNvPr id="5" name="Tijdelijke aanduiding voor inhoud 2">
            <a:extLst>
              <a:ext uri="{FF2B5EF4-FFF2-40B4-BE49-F238E27FC236}">
                <a16:creationId xmlns:a16="http://schemas.microsoft.com/office/drawing/2014/main" xmlns="" id="{3C7118BD-4D6A-49B1-B848-47925EDB2198}"/>
              </a:ext>
            </a:extLst>
          </p:cNvPr>
          <p:cNvGraphicFramePr>
            <a:graphicFrameLocks noGrp="1"/>
          </p:cNvGraphicFramePr>
          <p:nvPr>
            <p:ph idx="1"/>
            <p:extLst>
              <p:ext uri="{D42A27DB-BD31-4B8C-83A1-F6EECF244321}">
                <p14:modId xmlns:p14="http://schemas.microsoft.com/office/powerpoint/2010/main" val="3629553955"/>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651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B43608BB-89EE-4A9F-9E5E-CEC99DBE9949}"/>
              </a:ext>
            </a:extLst>
          </p:cNvPr>
          <p:cNvSpPr>
            <a:spLocks noGrp="1"/>
          </p:cNvSpPr>
          <p:nvPr>
            <p:ph type="title"/>
          </p:nvPr>
        </p:nvSpPr>
        <p:spPr>
          <a:xfrm>
            <a:off x="749804" y="2338928"/>
            <a:ext cx="6006596" cy="1508760"/>
          </a:xfrm>
        </p:spPr>
        <p:txBody>
          <a:bodyPr vert="horz" lIns="274320" tIns="182880" rIns="274320" bIns="182880" rtlCol="0" anchorCtr="1">
            <a:normAutofit/>
          </a:bodyPr>
          <a:lstStyle/>
          <a:p>
            <a:pPr algn="ctr"/>
            <a:r>
              <a:rPr lang="en-US" dirty="0">
                <a:solidFill>
                  <a:schemeClr val="tx2"/>
                </a:solidFill>
                <a:latin typeface="Arial" panose="020B0604020202020204" pitchFamily="34" charset="0"/>
                <a:cs typeface="Arial" panose="020B0604020202020204" pitchFamily="34" charset="0"/>
              </a:rPr>
              <a:t>1. Receiving quality service</a:t>
            </a:r>
          </a:p>
        </p:txBody>
      </p:sp>
      <p:graphicFrame>
        <p:nvGraphicFramePr>
          <p:cNvPr id="18" name="Tijdelijke aanduiding voor inhoud 2">
            <a:extLst>
              <a:ext uri="{FF2B5EF4-FFF2-40B4-BE49-F238E27FC236}">
                <a16:creationId xmlns:a16="http://schemas.microsoft.com/office/drawing/2014/main" xmlns="" id="{9C0F6FF6-B855-4222-B694-660C4FF1E9CC}"/>
              </a:ext>
            </a:extLst>
          </p:cNvPr>
          <p:cNvGraphicFramePr>
            <a:graphicFrameLocks noGrp="1"/>
          </p:cNvGraphicFramePr>
          <p:nvPr>
            <p:ph idx="1"/>
            <p:extLst>
              <p:ext uri="{D42A27DB-BD31-4B8C-83A1-F6EECF244321}">
                <p14:modId xmlns:p14="http://schemas.microsoft.com/office/powerpoint/2010/main" val="1888692332"/>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47956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280C4075-4C03-4117-91A7-16A149D2F98A}"/>
              </a:ext>
            </a:extLst>
          </p:cNvPr>
          <p:cNvSpPr>
            <a:spLocks noGrp="1"/>
          </p:cNvSpPr>
          <p:nvPr>
            <p:ph type="title"/>
          </p:nvPr>
        </p:nvSpPr>
        <p:spPr>
          <a:xfrm>
            <a:off x="749804" y="2338928"/>
            <a:ext cx="6006596" cy="1508760"/>
          </a:xfrm>
        </p:spPr>
        <p:txBody>
          <a:bodyPr>
            <a:normAutofit/>
          </a:bodyPr>
          <a:lstStyle/>
          <a:p>
            <a:pPr algn="ctr"/>
            <a:r>
              <a:rPr lang="nl-BE" sz="3700" dirty="0">
                <a:solidFill>
                  <a:schemeClr val="tx2"/>
                </a:solidFill>
                <a:latin typeface="Arial" panose="020B0604020202020204" pitchFamily="34" charset="0"/>
                <a:cs typeface="Arial" panose="020B0604020202020204" pitchFamily="34" charset="0"/>
              </a:rPr>
              <a:t>2. BEING INFORMED ON YOUR STATE OF HEALTH</a:t>
            </a:r>
          </a:p>
        </p:txBody>
      </p:sp>
      <p:graphicFrame>
        <p:nvGraphicFramePr>
          <p:cNvPr id="5" name="Tijdelijke aanduiding voor inhoud 2">
            <a:extLst>
              <a:ext uri="{FF2B5EF4-FFF2-40B4-BE49-F238E27FC236}">
                <a16:creationId xmlns:a16="http://schemas.microsoft.com/office/drawing/2014/main" xmlns="" id="{FFFBA808-1C3B-4B13-AD36-943C1AD04886}"/>
              </a:ext>
            </a:extLst>
          </p:cNvPr>
          <p:cNvGraphicFramePr>
            <a:graphicFrameLocks noGrp="1"/>
          </p:cNvGraphicFramePr>
          <p:nvPr>
            <p:ph idx="1"/>
            <p:extLst>
              <p:ext uri="{D42A27DB-BD31-4B8C-83A1-F6EECF244321}">
                <p14:modId xmlns:p14="http://schemas.microsoft.com/office/powerpoint/2010/main" val="1581429165"/>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150385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8048B37-E9B2-4C77-A71A-8F8F6984BB42}"/>
              </a:ext>
            </a:extLst>
          </p:cNvPr>
          <p:cNvSpPr>
            <a:spLocks noGrp="1"/>
          </p:cNvSpPr>
          <p:nvPr>
            <p:ph type="title"/>
          </p:nvPr>
        </p:nvSpPr>
        <p:spPr>
          <a:xfrm>
            <a:off x="749804" y="2338928"/>
            <a:ext cx="6006596" cy="1508760"/>
          </a:xfrm>
        </p:spPr>
        <p:txBody>
          <a:bodyPr>
            <a:normAutofit/>
          </a:bodyPr>
          <a:lstStyle/>
          <a:p>
            <a:pPr algn="ctr"/>
            <a:r>
              <a:rPr lang="nl-BE" sz="3400">
                <a:solidFill>
                  <a:schemeClr val="tx2"/>
                </a:solidFill>
                <a:latin typeface="Arial" panose="020B0604020202020204" pitchFamily="34" charset="0"/>
                <a:cs typeface="Arial" panose="020B0604020202020204" pitchFamily="34" charset="0"/>
              </a:rPr>
              <a:t>3. Being assured that your privacy is protected</a:t>
            </a:r>
          </a:p>
        </p:txBody>
      </p:sp>
      <p:graphicFrame>
        <p:nvGraphicFramePr>
          <p:cNvPr id="5" name="Tijdelijke aanduiding voor inhoud 2">
            <a:extLst>
              <a:ext uri="{FF2B5EF4-FFF2-40B4-BE49-F238E27FC236}">
                <a16:creationId xmlns:a16="http://schemas.microsoft.com/office/drawing/2014/main" xmlns="" id="{EAA64F78-28FC-438F-9C12-CAFB98B3AD24}"/>
              </a:ext>
            </a:extLst>
          </p:cNvPr>
          <p:cNvGraphicFramePr>
            <a:graphicFrameLocks noGrp="1"/>
          </p:cNvGraphicFramePr>
          <p:nvPr>
            <p:ph idx="1"/>
            <p:extLst>
              <p:ext uri="{D42A27DB-BD31-4B8C-83A1-F6EECF244321}">
                <p14:modId xmlns:p14="http://schemas.microsoft.com/office/powerpoint/2010/main" val="4210905892"/>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786418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35097877-3F48-47A9-B239-FF93D46E2A22}"/>
              </a:ext>
            </a:extLst>
          </p:cNvPr>
          <p:cNvSpPr>
            <a:spLocks noGrp="1"/>
          </p:cNvSpPr>
          <p:nvPr>
            <p:ph type="title"/>
          </p:nvPr>
        </p:nvSpPr>
        <p:spPr>
          <a:xfrm>
            <a:off x="749804" y="2338928"/>
            <a:ext cx="6006596" cy="1508760"/>
          </a:xfrm>
        </p:spPr>
        <p:txBody>
          <a:bodyPr>
            <a:normAutofit/>
          </a:bodyPr>
          <a:lstStyle/>
          <a:p>
            <a:pPr algn="ctr"/>
            <a:r>
              <a:rPr lang="nl-BE" sz="3400">
                <a:solidFill>
                  <a:schemeClr val="tx2"/>
                </a:solidFill>
                <a:latin typeface="Arial" panose="020B0604020202020204" pitchFamily="34" charset="0"/>
                <a:cs typeface="Arial" panose="020B0604020202020204" pitchFamily="34" charset="0"/>
              </a:rPr>
              <a:t>4. Being free to choose a healthcare practitioner</a:t>
            </a:r>
          </a:p>
        </p:txBody>
      </p:sp>
      <p:graphicFrame>
        <p:nvGraphicFramePr>
          <p:cNvPr id="5" name="Tijdelijke aanduiding voor inhoud 2">
            <a:extLst>
              <a:ext uri="{FF2B5EF4-FFF2-40B4-BE49-F238E27FC236}">
                <a16:creationId xmlns:a16="http://schemas.microsoft.com/office/drawing/2014/main" xmlns="" id="{6E41BC6C-5120-4BE2-A189-EB1B4F4D0641}"/>
              </a:ext>
            </a:extLst>
          </p:cNvPr>
          <p:cNvGraphicFramePr>
            <a:graphicFrameLocks noGrp="1"/>
          </p:cNvGraphicFramePr>
          <p:nvPr>
            <p:ph idx="1"/>
            <p:extLst>
              <p:ext uri="{D42A27DB-BD31-4B8C-83A1-F6EECF244321}">
                <p14:modId xmlns:p14="http://schemas.microsoft.com/office/powerpoint/2010/main" val="3875064223"/>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172372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7BC99762-EDBE-406C-98BA-ECB3AB94B147}"/>
              </a:ext>
            </a:extLst>
          </p:cNvPr>
          <p:cNvSpPr>
            <a:spLocks noGrp="1"/>
          </p:cNvSpPr>
          <p:nvPr>
            <p:ph type="title"/>
          </p:nvPr>
        </p:nvSpPr>
        <p:spPr>
          <a:xfrm>
            <a:off x="749804" y="2338928"/>
            <a:ext cx="6006596" cy="1508760"/>
          </a:xfrm>
        </p:spPr>
        <p:txBody>
          <a:bodyPr>
            <a:normAutofit/>
          </a:bodyPr>
          <a:lstStyle/>
          <a:p>
            <a:pPr algn="ctr"/>
            <a:r>
              <a:rPr lang="nl-BE" sz="3700">
                <a:solidFill>
                  <a:schemeClr val="tx2"/>
                </a:solidFill>
                <a:latin typeface="Arial" panose="020B0604020202020204" pitchFamily="34" charset="0"/>
                <a:cs typeface="Arial" panose="020B0604020202020204" pitchFamily="34" charset="0"/>
              </a:rPr>
              <a:t>5. Having access to your health records</a:t>
            </a:r>
          </a:p>
        </p:txBody>
      </p:sp>
      <p:graphicFrame>
        <p:nvGraphicFramePr>
          <p:cNvPr id="5" name="Tijdelijke aanduiding voor inhoud 2">
            <a:extLst>
              <a:ext uri="{FF2B5EF4-FFF2-40B4-BE49-F238E27FC236}">
                <a16:creationId xmlns:a16="http://schemas.microsoft.com/office/drawing/2014/main" xmlns="" id="{C9CEBF25-1AAA-429D-ADF7-032A07E78A34}"/>
              </a:ext>
            </a:extLst>
          </p:cNvPr>
          <p:cNvGraphicFramePr>
            <a:graphicFrameLocks noGrp="1"/>
          </p:cNvGraphicFramePr>
          <p:nvPr>
            <p:ph idx="1"/>
            <p:extLst>
              <p:ext uri="{D42A27DB-BD31-4B8C-83A1-F6EECF244321}">
                <p14:modId xmlns:p14="http://schemas.microsoft.com/office/powerpoint/2010/main" val="3861007751"/>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53276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471017-3497-4F9F-A862-BA1016D13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6E7BB245-1516-48B9-8C45-E83FC9BF6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762C5FF7-82FA-4981-A20D-264C4BBF18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15622963-DEA5-448E-A0CD-2D46E36BD11B}"/>
              </a:ext>
            </a:extLst>
          </p:cNvPr>
          <p:cNvSpPr>
            <a:spLocks noGrp="1"/>
          </p:cNvSpPr>
          <p:nvPr>
            <p:ph type="title"/>
          </p:nvPr>
        </p:nvSpPr>
        <p:spPr>
          <a:xfrm>
            <a:off x="749804" y="2338928"/>
            <a:ext cx="6006596" cy="1508760"/>
          </a:xfrm>
        </p:spPr>
        <p:txBody>
          <a:bodyPr>
            <a:normAutofit/>
          </a:bodyPr>
          <a:lstStyle/>
          <a:p>
            <a:pPr algn="ctr"/>
            <a:r>
              <a:rPr lang="nl-BE">
                <a:solidFill>
                  <a:schemeClr val="tx2"/>
                </a:solidFill>
              </a:rPr>
              <a:t>6. Consenting freely to an intervention</a:t>
            </a:r>
          </a:p>
        </p:txBody>
      </p:sp>
      <p:graphicFrame>
        <p:nvGraphicFramePr>
          <p:cNvPr id="5" name="Tijdelijke aanduiding voor inhoud 2">
            <a:extLst>
              <a:ext uri="{FF2B5EF4-FFF2-40B4-BE49-F238E27FC236}">
                <a16:creationId xmlns:a16="http://schemas.microsoft.com/office/drawing/2014/main" xmlns="" id="{0A629938-B95B-4FCC-A03B-1F3F04BC0B59}"/>
              </a:ext>
            </a:extLst>
          </p:cNvPr>
          <p:cNvGraphicFramePr>
            <a:graphicFrameLocks noGrp="1"/>
          </p:cNvGraphicFramePr>
          <p:nvPr>
            <p:ph idx="1"/>
            <p:extLst>
              <p:ext uri="{D42A27DB-BD31-4B8C-83A1-F6EECF244321}">
                <p14:modId xmlns:p14="http://schemas.microsoft.com/office/powerpoint/2010/main" val="2438503533"/>
              </p:ext>
            </p:extLst>
          </p:nvPr>
        </p:nvGraphicFramePr>
        <p:xfrm>
          <a:off x="8153400" y="927809"/>
          <a:ext cx="3394220" cy="4964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275894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estreept">
  <a:themeElements>
    <a:clrScheme name="Gestreept">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Gestreept">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estreept">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Gestreept</Template>
  <TotalTime>74</TotalTime>
  <Words>776</Words>
  <Application>Microsoft Office PowerPoint</Application>
  <PresentationFormat>Širokoúhlá obrazovka</PresentationFormat>
  <Paragraphs>45</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Corbel</vt:lpstr>
      <vt:lpstr>Wingdings</vt:lpstr>
      <vt:lpstr>Gestreept</vt:lpstr>
      <vt:lpstr>Prezentace aplikace PowerPoint</vt:lpstr>
      <vt:lpstr>Patient Rights</vt:lpstr>
      <vt:lpstr>Patient rights in Belgium</vt:lpstr>
      <vt:lpstr>1. Receiving quality service</vt:lpstr>
      <vt:lpstr>2. BEING INFORMED ON YOUR STATE OF HEALTH</vt:lpstr>
      <vt:lpstr>3. Being assured that your privacy is protected</vt:lpstr>
      <vt:lpstr>4. Being free to choose a healthcare practitioner</vt:lpstr>
      <vt:lpstr>5. Having access to your health records</vt:lpstr>
      <vt:lpstr>6. Consenting freely to an intervention</vt:lpstr>
      <vt:lpstr>Obligations for the patient</vt:lpstr>
      <vt:lpstr>1. Providing correct information about  your identity</vt:lpstr>
      <vt:lpstr>2. Providing your cooperation</vt:lpstr>
      <vt:lpstr>3. Paying for your treatment</vt:lpstr>
      <vt:lpstr>4. Treating equipment with care</vt:lpstr>
      <vt:lpstr> </vt:lpstr>
      <vt:lpstr>3. Being assured that your privacy is protected</vt:lpstr>
      <vt:lpstr>2. Being informed on your state of health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rights</dc:title>
  <dc:creator>Hilde Sprimont</dc:creator>
  <cp:lastModifiedBy>Miluše Matějcová</cp:lastModifiedBy>
  <cp:revision>6</cp:revision>
  <dcterms:created xsi:type="dcterms:W3CDTF">2021-11-30T08:42:45Z</dcterms:created>
  <dcterms:modified xsi:type="dcterms:W3CDTF">2023-06-22T08:04:57Z</dcterms:modified>
</cp:coreProperties>
</file>