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57" r:id="rId5"/>
    <p:sldId id="260" r:id="rId6"/>
    <p:sldId id="262" r:id="rId7"/>
    <p:sldId id="261" r:id="rId8"/>
    <p:sldId id="263" r:id="rId9"/>
    <p:sldId id="282" r:id="rId10"/>
    <p:sldId id="283" r:id="rId11"/>
    <p:sldId id="284" r:id="rId12"/>
    <p:sldId id="285" r:id="rId13"/>
    <p:sldId id="264" r:id="rId14"/>
    <p:sldId id="265" r:id="rId15"/>
    <p:sldId id="266" r:id="rId16"/>
    <p:sldId id="267" r:id="rId17"/>
    <p:sldId id="268" r:id="rId18"/>
    <p:sldId id="269" r:id="rId19"/>
    <p:sldId id="270" r:id="rId20"/>
    <p:sldId id="280" r:id="rId21"/>
    <p:sldId id="281" r:id="rId22"/>
    <p:sldId id="286" r:id="rId23"/>
    <p:sldId id="287" r:id="rId24"/>
    <p:sldId id="271" r:id="rId25"/>
    <p:sldId id="272" r:id="rId26"/>
    <p:sldId id="273" r:id="rId27"/>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114" d="100"/>
          <a:sy n="114" d="100"/>
        </p:scale>
        <p:origin x="468"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endParaRPr lang="nl-BE"/>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sp>
        <p:nvSpPr>
          <p:cNvPr id="4" name="Tijdelijke aanduiding voor datum 3"/>
          <p:cNvSpPr>
            <a:spLocks noGrp="1"/>
          </p:cNvSpPr>
          <p:nvPr>
            <p:ph type="dt" sz="half" idx="10"/>
          </p:nvPr>
        </p:nvSpPr>
        <p:spPr/>
        <p:txBody>
          <a:bodyPr/>
          <a:lstStyle/>
          <a:p>
            <a:fld id="{8E3F10AF-40DC-417B-A13B-93147857E8A3}" type="datetimeFigureOut">
              <a:rPr lang="nl-BE" smtClean="0"/>
              <a:t>22/08/2023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152804CF-BEED-47EC-B947-EA554B9823EF}" type="slidenum">
              <a:rPr lang="nl-BE" smtClean="0"/>
              <a:t>‹#›</a:t>
            </a:fld>
            <a:endParaRPr lang="nl-BE"/>
          </a:p>
        </p:txBody>
      </p:sp>
    </p:spTree>
    <p:extLst>
      <p:ext uri="{BB962C8B-B14F-4D97-AF65-F5344CB8AC3E}">
        <p14:creationId xmlns:p14="http://schemas.microsoft.com/office/powerpoint/2010/main" val="3048871943"/>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8E3F10AF-40DC-417B-A13B-93147857E8A3}" type="datetimeFigureOut">
              <a:rPr lang="nl-BE" smtClean="0"/>
              <a:t>22/08/2023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152804CF-BEED-47EC-B947-EA554B9823EF}" type="slidenum">
              <a:rPr lang="nl-BE" smtClean="0"/>
              <a:t>‹#›</a:t>
            </a:fld>
            <a:endParaRPr lang="nl-BE"/>
          </a:p>
        </p:txBody>
      </p:sp>
    </p:spTree>
    <p:extLst>
      <p:ext uri="{BB962C8B-B14F-4D97-AF65-F5344CB8AC3E}">
        <p14:creationId xmlns:p14="http://schemas.microsoft.com/office/powerpoint/2010/main" val="1728990440"/>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endParaRPr lang="nl-BE"/>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8E3F10AF-40DC-417B-A13B-93147857E8A3}" type="datetimeFigureOut">
              <a:rPr lang="nl-BE" smtClean="0"/>
              <a:t>22/08/2023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152804CF-BEED-47EC-B947-EA554B9823EF}" type="slidenum">
              <a:rPr lang="nl-BE" smtClean="0"/>
              <a:t>‹#›</a:t>
            </a:fld>
            <a:endParaRPr lang="nl-BE"/>
          </a:p>
        </p:txBody>
      </p:sp>
    </p:spTree>
    <p:extLst>
      <p:ext uri="{BB962C8B-B14F-4D97-AF65-F5344CB8AC3E}">
        <p14:creationId xmlns:p14="http://schemas.microsoft.com/office/powerpoint/2010/main" val="2659637592"/>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8E3F10AF-40DC-417B-A13B-93147857E8A3}" type="datetimeFigureOut">
              <a:rPr lang="nl-BE" smtClean="0"/>
              <a:t>22/08/2023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152804CF-BEED-47EC-B947-EA554B9823EF}" type="slidenum">
              <a:rPr lang="nl-BE" smtClean="0"/>
              <a:t>‹#›</a:t>
            </a:fld>
            <a:endParaRPr lang="nl-BE"/>
          </a:p>
        </p:txBody>
      </p:sp>
    </p:spTree>
    <p:extLst>
      <p:ext uri="{BB962C8B-B14F-4D97-AF65-F5344CB8AC3E}">
        <p14:creationId xmlns:p14="http://schemas.microsoft.com/office/powerpoint/2010/main" val="3033069266"/>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endParaRPr lang="nl-BE"/>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8E3F10AF-40DC-417B-A13B-93147857E8A3}" type="datetimeFigureOut">
              <a:rPr lang="nl-BE" smtClean="0"/>
              <a:t>22/08/2023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152804CF-BEED-47EC-B947-EA554B9823EF}" type="slidenum">
              <a:rPr lang="nl-BE" smtClean="0"/>
              <a:t>‹#›</a:t>
            </a:fld>
            <a:endParaRPr lang="nl-BE"/>
          </a:p>
        </p:txBody>
      </p:sp>
    </p:spTree>
    <p:extLst>
      <p:ext uri="{BB962C8B-B14F-4D97-AF65-F5344CB8AC3E}">
        <p14:creationId xmlns:p14="http://schemas.microsoft.com/office/powerpoint/2010/main" val="3268612879"/>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p:cNvSpPr>
            <a:spLocks noGrp="1"/>
          </p:cNvSpPr>
          <p:nvPr>
            <p:ph type="dt" sz="half" idx="10"/>
          </p:nvPr>
        </p:nvSpPr>
        <p:spPr/>
        <p:txBody>
          <a:bodyPr/>
          <a:lstStyle/>
          <a:p>
            <a:fld id="{8E3F10AF-40DC-417B-A13B-93147857E8A3}" type="datetimeFigureOut">
              <a:rPr lang="nl-BE" smtClean="0"/>
              <a:t>22/08/2023</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152804CF-BEED-47EC-B947-EA554B9823EF}" type="slidenum">
              <a:rPr lang="nl-BE" smtClean="0"/>
              <a:t>‹#›</a:t>
            </a:fld>
            <a:endParaRPr lang="nl-BE"/>
          </a:p>
        </p:txBody>
      </p:sp>
    </p:spTree>
    <p:extLst>
      <p:ext uri="{BB962C8B-B14F-4D97-AF65-F5344CB8AC3E}">
        <p14:creationId xmlns:p14="http://schemas.microsoft.com/office/powerpoint/2010/main" val="2327533633"/>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endParaRPr lang="nl-BE"/>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p:cNvSpPr>
            <a:spLocks noGrp="1"/>
          </p:cNvSpPr>
          <p:nvPr>
            <p:ph type="dt" sz="half" idx="10"/>
          </p:nvPr>
        </p:nvSpPr>
        <p:spPr/>
        <p:txBody>
          <a:bodyPr/>
          <a:lstStyle/>
          <a:p>
            <a:fld id="{8E3F10AF-40DC-417B-A13B-93147857E8A3}" type="datetimeFigureOut">
              <a:rPr lang="nl-BE" smtClean="0"/>
              <a:t>22/08/2023</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152804CF-BEED-47EC-B947-EA554B9823EF}" type="slidenum">
              <a:rPr lang="nl-BE" smtClean="0"/>
              <a:t>‹#›</a:t>
            </a:fld>
            <a:endParaRPr lang="nl-BE"/>
          </a:p>
        </p:txBody>
      </p:sp>
    </p:spTree>
    <p:extLst>
      <p:ext uri="{BB962C8B-B14F-4D97-AF65-F5344CB8AC3E}">
        <p14:creationId xmlns:p14="http://schemas.microsoft.com/office/powerpoint/2010/main" val="2770068665"/>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datum 2"/>
          <p:cNvSpPr>
            <a:spLocks noGrp="1"/>
          </p:cNvSpPr>
          <p:nvPr>
            <p:ph type="dt" sz="half" idx="10"/>
          </p:nvPr>
        </p:nvSpPr>
        <p:spPr/>
        <p:txBody>
          <a:bodyPr/>
          <a:lstStyle/>
          <a:p>
            <a:fld id="{8E3F10AF-40DC-417B-A13B-93147857E8A3}" type="datetimeFigureOut">
              <a:rPr lang="nl-BE" smtClean="0"/>
              <a:t>22/08/2023</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152804CF-BEED-47EC-B947-EA554B9823EF}" type="slidenum">
              <a:rPr lang="nl-BE" smtClean="0"/>
              <a:t>‹#›</a:t>
            </a:fld>
            <a:endParaRPr lang="nl-BE"/>
          </a:p>
        </p:txBody>
      </p:sp>
    </p:spTree>
    <p:extLst>
      <p:ext uri="{BB962C8B-B14F-4D97-AF65-F5344CB8AC3E}">
        <p14:creationId xmlns:p14="http://schemas.microsoft.com/office/powerpoint/2010/main" val="3639311721"/>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8E3F10AF-40DC-417B-A13B-93147857E8A3}" type="datetimeFigureOut">
              <a:rPr lang="nl-BE" smtClean="0"/>
              <a:t>22/08/2023</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152804CF-BEED-47EC-B947-EA554B9823EF}" type="slidenum">
              <a:rPr lang="nl-BE" smtClean="0"/>
              <a:t>‹#›</a:t>
            </a:fld>
            <a:endParaRPr lang="nl-BE"/>
          </a:p>
        </p:txBody>
      </p:sp>
    </p:spTree>
    <p:extLst>
      <p:ext uri="{BB962C8B-B14F-4D97-AF65-F5344CB8AC3E}">
        <p14:creationId xmlns:p14="http://schemas.microsoft.com/office/powerpoint/2010/main" val="3692008348"/>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nl-BE"/>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8E3F10AF-40DC-417B-A13B-93147857E8A3}" type="datetimeFigureOut">
              <a:rPr lang="nl-BE" smtClean="0"/>
              <a:t>22/08/2023</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152804CF-BEED-47EC-B947-EA554B9823EF}" type="slidenum">
              <a:rPr lang="nl-BE" smtClean="0"/>
              <a:t>‹#›</a:t>
            </a:fld>
            <a:endParaRPr lang="nl-BE"/>
          </a:p>
        </p:txBody>
      </p:sp>
    </p:spTree>
    <p:extLst>
      <p:ext uri="{BB962C8B-B14F-4D97-AF65-F5344CB8AC3E}">
        <p14:creationId xmlns:p14="http://schemas.microsoft.com/office/powerpoint/2010/main" val="1707931586"/>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nl-BE"/>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8E3F10AF-40DC-417B-A13B-93147857E8A3}" type="datetimeFigureOut">
              <a:rPr lang="nl-BE" smtClean="0"/>
              <a:t>22/08/2023</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152804CF-BEED-47EC-B947-EA554B9823EF}" type="slidenum">
              <a:rPr lang="nl-BE" smtClean="0"/>
              <a:t>‹#›</a:t>
            </a:fld>
            <a:endParaRPr lang="nl-BE"/>
          </a:p>
        </p:txBody>
      </p:sp>
    </p:spTree>
    <p:extLst>
      <p:ext uri="{BB962C8B-B14F-4D97-AF65-F5344CB8AC3E}">
        <p14:creationId xmlns:p14="http://schemas.microsoft.com/office/powerpoint/2010/main" val="3471372103"/>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endParaRPr lang="nl-BE"/>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3F10AF-40DC-417B-A13B-93147857E8A3}" type="datetimeFigureOut">
              <a:rPr lang="nl-BE" smtClean="0"/>
              <a:t>22/08/2023</a:t>
            </a:fld>
            <a:endParaRPr lang="nl-BE"/>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2804CF-BEED-47EC-B947-EA554B9823EF}" type="slidenum">
              <a:rPr lang="nl-BE" smtClean="0"/>
              <a:t>‹#›</a:t>
            </a:fld>
            <a:endParaRPr lang="nl-BE"/>
          </a:p>
        </p:txBody>
      </p:sp>
    </p:spTree>
    <p:extLst>
      <p:ext uri="{BB962C8B-B14F-4D97-AF65-F5344CB8AC3E}">
        <p14:creationId xmlns:p14="http://schemas.microsoft.com/office/powerpoint/2010/main" val="35876266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g"/><Relationship Id="rId2" Type="http://schemas.openxmlformats.org/officeDocument/2006/relationships/image" Target="../media/image24.jpg"/><Relationship Id="rId1" Type="http://schemas.openxmlformats.org/officeDocument/2006/relationships/slideLayout" Target="../slideLayouts/slideLayout2.xml"/><Relationship Id="rId6" Type="http://schemas.openxmlformats.org/officeDocument/2006/relationships/image" Target="../media/image28.jpg"/><Relationship Id="rId5" Type="http://schemas.openxmlformats.org/officeDocument/2006/relationships/image" Target="../media/image27.jpeg"/><Relationship Id="rId10" Type="http://schemas.openxmlformats.org/officeDocument/2006/relationships/image" Target="../media/image32.jpg"/><Relationship Id="rId4" Type="http://schemas.openxmlformats.org/officeDocument/2006/relationships/image" Target="../media/image26.jpeg"/><Relationship Id="rId9"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17.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2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hyperlink" Target="https://youtu.be/cUplg16ovjY" TargetMode="External"/><Relationship Id="rId5" Type="http://schemas.openxmlformats.org/officeDocument/2006/relationships/image" Target="../media/image6.pn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274" name="Picture 10" descr="België telt bijna 11,6 miljoen inwoners - De Specialist">
            <a:extLst>
              <a:ext uri="{FF2B5EF4-FFF2-40B4-BE49-F238E27FC236}">
                <a16:creationId xmlns:a16="http://schemas.microsoft.com/office/drawing/2014/main" id="{CAED23FA-8374-8D49-4F3F-51D085A902C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74870" y="4193237"/>
            <a:ext cx="3016607" cy="2055315"/>
          </a:xfrm>
          <a:prstGeom prst="rect">
            <a:avLst/>
          </a:prstGeom>
          <a:noFill/>
          <a:extLst>
            <a:ext uri="{909E8E84-426E-40DD-AFC4-6F175D3DCCD1}">
              <a14:hiddenFill xmlns:a14="http://schemas.microsoft.com/office/drawing/2010/main">
                <a:solidFill>
                  <a:srgbClr val="FFFFFF"/>
                </a:solidFill>
              </a14:hiddenFill>
            </a:ext>
          </a:extLst>
        </p:spPr>
      </p:pic>
      <p:sp>
        <p:nvSpPr>
          <p:cNvPr id="11307"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09"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11"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13"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15"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17"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19"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21"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23"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25"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27"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el 1"/>
          <p:cNvSpPr>
            <a:spLocks noGrp="1"/>
          </p:cNvSpPr>
          <p:nvPr>
            <p:ph type="ctrTitle"/>
          </p:nvPr>
        </p:nvSpPr>
        <p:spPr>
          <a:xfrm>
            <a:off x="8842248" y="1481328"/>
            <a:ext cx="2926080" cy="1076869"/>
          </a:xfrm>
        </p:spPr>
        <p:txBody>
          <a:bodyPr>
            <a:normAutofit/>
          </a:bodyPr>
          <a:lstStyle/>
          <a:p>
            <a:pPr algn="l"/>
            <a:r>
              <a:rPr lang="nl-BE" sz="6600" b="1" u="sng" dirty="0">
                <a:effectLst>
                  <a:outerShdw blurRad="38100" dist="38100" dir="2700000" algn="tl">
                    <a:srgbClr val="000000">
                      <a:alpha val="43137"/>
                    </a:srgbClr>
                  </a:outerShdw>
                </a:effectLst>
              </a:rPr>
              <a:t>Be</a:t>
            </a:r>
            <a:r>
              <a:rPr lang="nl-BE" sz="6600" b="1" u="sng" dirty="0">
                <a:solidFill>
                  <a:srgbClr val="FFFF00"/>
                </a:solidFill>
                <a:effectLst>
                  <a:outerShdw blurRad="38100" dist="38100" dir="2700000" algn="tl">
                    <a:srgbClr val="000000">
                      <a:alpha val="43137"/>
                    </a:srgbClr>
                  </a:outerShdw>
                </a:effectLst>
              </a:rPr>
              <a:t>lgi</a:t>
            </a:r>
            <a:r>
              <a:rPr lang="nl-BE" sz="6600" b="1" u="sng" dirty="0">
                <a:solidFill>
                  <a:srgbClr val="FF0000"/>
                </a:solidFill>
                <a:effectLst>
                  <a:outerShdw blurRad="38100" dist="38100" dir="2700000" algn="tl">
                    <a:srgbClr val="000000">
                      <a:alpha val="43137"/>
                    </a:srgbClr>
                  </a:outerShdw>
                </a:effectLst>
              </a:rPr>
              <a:t>um</a:t>
            </a:r>
          </a:p>
        </p:txBody>
      </p:sp>
      <p:sp>
        <p:nvSpPr>
          <p:cNvPr id="11329"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31"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33" name="Freeform: Shape 11332">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11270" name="Picture 6" descr="Nationale Trots - Stadsarchief Roeselare">
            <a:extLst>
              <a:ext uri="{FF2B5EF4-FFF2-40B4-BE49-F238E27FC236}">
                <a16:creationId xmlns:a16="http://schemas.microsoft.com/office/drawing/2014/main" id="{3640EE4B-921D-14BA-9398-2051E4369E7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389" r="1671" b="2"/>
          <a:stretch/>
        </p:blipFill>
        <p:spPr bwMode="auto">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5311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1" name="Rectangle 3080">
            <a:extLst>
              <a:ext uri="{FF2B5EF4-FFF2-40B4-BE49-F238E27FC236}">
                <a16:creationId xmlns:a16="http://schemas.microsoft.com/office/drawing/2014/main" id="{765F4110-C0FC-4D61-ACD2-A7C950EAE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5021821" y="3429000"/>
            <a:ext cx="6465287" cy="1663993"/>
          </a:xfrm>
        </p:spPr>
        <p:txBody>
          <a:bodyPr vert="horz" lIns="91440" tIns="45720" rIns="91440" bIns="45720" rtlCol="0" anchor="b">
            <a:normAutofit fontScale="90000"/>
          </a:bodyPr>
          <a:lstStyle/>
          <a:p>
            <a:pPr algn="ctr"/>
            <a:br>
              <a:rPr lang="en-US" kern="1200" dirty="0">
                <a:solidFill>
                  <a:srgbClr val="FFFFFF"/>
                </a:solidFill>
                <a:latin typeface="+mj-lt"/>
                <a:ea typeface="+mj-ea"/>
                <a:cs typeface="+mj-cs"/>
              </a:rPr>
            </a:br>
            <a:r>
              <a:rPr lang="en-US" sz="6000" dirty="0">
                <a:solidFill>
                  <a:srgbClr val="FFFFFF"/>
                </a:solidFill>
              </a:rPr>
              <a:t>Antwerp</a:t>
            </a:r>
            <a:br>
              <a:rPr lang="en-US" sz="7200" kern="1200" dirty="0">
                <a:solidFill>
                  <a:srgbClr val="FFFFFF"/>
                </a:solidFill>
                <a:latin typeface="+mj-lt"/>
                <a:ea typeface="+mj-ea"/>
                <a:cs typeface="+mj-cs"/>
              </a:rPr>
            </a:br>
            <a:r>
              <a:rPr lang="en-US" sz="2000" dirty="0" err="1">
                <a:solidFill>
                  <a:srgbClr val="FFFFFF"/>
                </a:solidFill>
              </a:rPr>
              <a:t>Antwerp</a:t>
            </a:r>
            <a:r>
              <a:rPr lang="en-US" sz="2000" dirty="0">
                <a:solidFill>
                  <a:srgbClr val="FFFFFF"/>
                </a:solidFill>
              </a:rPr>
              <a:t> is the largest city in Belgium by area of 204,51 square kilometers and it’s the capital of Antwerp Province in the Flemish Region.</a:t>
            </a:r>
            <a:endParaRPr lang="en-US" sz="2000" kern="1200" dirty="0">
              <a:solidFill>
                <a:schemeClr val="bg1"/>
              </a:solidFill>
              <a:latin typeface="+mn-lt"/>
              <a:ea typeface="+mj-ea"/>
              <a:cs typeface="+mj-cs"/>
            </a:endParaRPr>
          </a:p>
        </p:txBody>
      </p:sp>
      <p:cxnSp>
        <p:nvCxnSpPr>
          <p:cNvPr id="3083" name="Straight Connector 3082">
            <a:extLst>
              <a:ext uri="{FF2B5EF4-FFF2-40B4-BE49-F238E27FC236}">
                <a16:creationId xmlns:a16="http://schemas.microsoft.com/office/drawing/2014/main" id="{CC94CBDB-A76C-499E-95AB-C0A049E315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076" name="Picture 4" descr="Afbeeldingsresultaat voor antwerpen"/>
          <p:cNvPicPr>
            <a:picLocks noChangeAspect="1" noChangeArrowheads="1"/>
          </p:cNvPicPr>
          <p:nvPr/>
        </p:nvPicPr>
        <p:blipFill rotWithShape="1">
          <a:blip r:embed="rId2">
            <a:extLst>
              <a:ext uri="{28A0092B-C50C-407E-A947-70E740481C1C}">
                <a14:useLocalDpi xmlns:a14="http://schemas.microsoft.com/office/drawing/2010/main" val="0"/>
              </a:ext>
            </a:extLst>
          </a:blip>
          <a:srcRect t="16637" r="2" b="2"/>
          <a:stretch/>
        </p:blipFill>
        <p:spPr bwMode="auto">
          <a:xfrm>
            <a:off x="4654296" y="299363"/>
            <a:ext cx="7217085" cy="300818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Brabofontein - Wikipedia">
            <a:extLst>
              <a:ext uri="{FF2B5EF4-FFF2-40B4-BE49-F238E27FC236}">
                <a16:creationId xmlns:a16="http://schemas.microsoft.com/office/drawing/2014/main" id="{6DA9CD99-9F7C-26FA-0B6E-DD3C4E3412A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86136" y="299363"/>
            <a:ext cx="3960735" cy="6178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015231"/>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105" name="Straight Connector 4104">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4107" name="Rectangle 4106">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527538" y="4756638"/>
            <a:ext cx="11139854" cy="930447"/>
          </a:xfrm>
        </p:spPr>
        <p:txBody>
          <a:bodyPr vert="horz" lIns="91440" tIns="45720" rIns="91440" bIns="45720" rtlCol="0" anchor="b">
            <a:normAutofit fontScale="90000"/>
          </a:bodyPr>
          <a:lstStyle/>
          <a:p>
            <a:pPr algn="ctr"/>
            <a:r>
              <a:rPr lang="en-US" sz="4900" dirty="0">
                <a:solidFill>
                  <a:srgbClr val="FFFFFF"/>
                </a:solidFill>
              </a:rPr>
              <a:t>Bruges:</a:t>
            </a:r>
            <a:br>
              <a:rPr lang="en-US" sz="5400" dirty="0">
                <a:solidFill>
                  <a:srgbClr val="FFFFFF"/>
                </a:solidFill>
              </a:rPr>
            </a:br>
            <a:r>
              <a:rPr lang="en-US" sz="1600" b="1" i="0" dirty="0">
                <a:solidFill>
                  <a:schemeClr val="bg1"/>
                </a:solidFill>
                <a:effectLst/>
                <a:latin typeface="arial" panose="020B0604020202020204" pitchFamily="34" charset="0"/>
              </a:rPr>
              <a:t>B</a:t>
            </a:r>
            <a:r>
              <a:rPr lang="en-US" sz="1600" i="0" dirty="0">
                <a:solidFill>
                  <a:schemeClr val="bg1"/>
                </a:solidFill>
                <a:effectLst/>
                <a:latin typeface="arial" panose="020B0604020202020204" pitchFamily="34" charset="0"/>
              </a:rPr>
              <a:t>ruges</a:t>
            </a:r>
            <a:r>
              <a:rPr lang="en-US" sz="1600" b="0" i="0" dirty="0">
                <a:solidFill>
                  <a:schemeClr val="bg1"/>
                </a:solidFill>
                <a:effectLst/>
                <a:latin typeface="arial" panose="020B0604020202020204" pitchFamily="34" charset="0"/>
              </a:rPr>
              <a:t> is the capital and largest city of the province of West Flanders in the Flemish Region of Belgium.</a:t>
            </a:r>
            <a:endParaRPr lang="en-US" sz="1600" dirty="0">
              <a:solidFill>
                <a:schemeClr val="bg1"/>
              </a:solidFill>
            </a:endParaRPr>
          </a:p>
        </p:txBody>
      </p:sp>
      <p:pic>
        <p:nvPicPr>
          <p:cNvPr id="4098" name="Picture 2" descr="Afbeeldingsresultaat voor brugge"/>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6416043" y="492457"/>
            <a:ext cx="5455917" cy="3628184"/>
          </a:xfrm>
          <a:prstGeom prst="rect">
            <a:avLst/>
          </a:prstGeom>
          <a:noFill/>
          <a:extLst>
            <a:ext uri="{909E8E84-426E-40DD-AFC4-6F175D3DCCD1}">
              <a14:hiddenFill xmlns:a14="http://schemas.microsoft.com/office/drawing/2010/main">
                <a:solidFill>
                  <a:srgbClr val="FFFFFF"/>
                </a:solidFill>
              </a14:hiddenFill>
            </a:ext>
          </a:extLst>
        </p:spPr>
      </p:pic>
      <p:cxnSp>
        <p:nvCxnSpPr>
          <p:cNvPr id="4109" name="Straight Connector 4108">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2050" name="Picture 2" descr="Ontdek al het moois dat Brugge jou te bieden heeft! - Dewaele">
            <a:extLst>
              <a:ext uri="{FF2B5EF4-FFF2-40B4-BE49-F238E27FC236}">
                <a16:creationId xmlns:a16="http://schemas.microsoft.com/office/drawing/2014/main" id="{65F96F17-D18F-36F6-BB2B-2EB0922128C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069" y="492457"/>
            <a:ext cx="5397887" cy="3628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9213992"/>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37" name="Rectangle 5128">
            <a:extLst>
              <a:ext uri="{FF2B5EF4-FFF2-40B4-BE49-F238E27FC236}">
                <a16:creationId xmlns:a16="http://schemas.microsoft.com/office/drawing/2014/main" id="{765F4110-C0FC-4D61-ACD2-A7C950EAE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5021821" y="3812954"/>
            <a:ext cx="6465287" cy="1290673"/>
          </a:xfrm>
        </p:spPr>
        <p:txBody>
          <a:bodyPr vert="horz" lIns="91440" tIns="45720" rIns="91440" bIns="45720" rtlCol="0" anchor="b">
            <a:normAutofit/>
          </a:bodyPr>
          <a:lstStyle/>
          <a:p>
            <a:pPr algn="ctr"/>
            <a:r>
              <a:rPr lang="en-US" sz="4800" kern="1200" dirty="0">
                <a:solidFill>
                  <a:srgbClr val="FFFFFF"/>
                </a:solidFill>
                <a:latin typeface="+mj-lt"/>
                <a:ea typeface="+mj-ea"/>
                <a:cs typeface="+mj-cs"/>
              </a:rPr>
              <a:t>Aalst</a:t>
            </a:r>
            <a:br>
              <a:rPr lang="en-US" sz="4800" kern="1200" dirty="0">
                <a:solidFill>
                  <a:srgbClr val="FFFFFF"/>
                </a:solidFill>
                <a:latin typeface="+mj-lt"/>
                <a:ea typeface="+mj-ea"/>
                <a:cs typeface="+mj-cs"/>
              </a:rPr>
            </a:br>
            <a:r>
              <a:rPr lang="en-US" sz="1600" kern="1200" dirty="0">
                <a:solidFill>
                  <a:srgbClr val="FFFFFF"/>
                </a:solidFill>
                <a:latin typeface="+mj-lt"/>
                <a:ea typeface="+mj-ea"/>
                <a:cs typeface="+mj-cs"/>
              </a:rPr>
              <a:t>The </a:t>
            </a:r>
            <a:r>
              <a:rPr lang="en-US" sz="1400" kern="1200" dirty="0">
                <a:solidFill>
                  <a:schemeClr val="bg1"/>
                </a:solidFill>
                <a:latin typeface="+mj-lt"/>
                <a:ea typeface="+mj-ea"/>
                <a:cs typeface="+mj-cs"/>
              </a:rPr>
              <a:t>town has a long standing (folkloric) feud with </a:t>
            </a:r>
            <a:r>
              <a:rPr lang="en-US" sz="1400" kern="1200" dirty="0" err="1">
                <a:solidFill>
                  <a:schemeClr val="bg1"/>
                </a:solidFill>
                <a:latin typeface="+mj-lt"/>
                <a:ea typeface="+mj-ea"/>
                <a:cs typeface="+mj-cs"/>
              </a:rPr>
              <a:t>Dendermonde</a:t>
            </a:r>
            <a:r>
              <a:rPr lang="en-US" sz="1400" dirty="0">
                <a:solidFill>
                  <a:schemeClr val="bg1"/>
                </a:solidFill>
              </a:rPr>
              <a:t> witch dates from the Middle Ages.</a:t>
            </a:r>
            <a:endParaRPr lang="en-US" sz="4800" kern="1200" dirty="0">
              <a:solidFill>
                <a:srgbClr val="FFFFFF"/>
              </a:solidFill>
              <a:latin typeface="+mj-lt"/>
              <a:ea typeface="+mj-ea"/>
              <a:cs typeface="+mj-cs"/>
            </a:endParaRPr>
          </a:p>
        </p:txBody>
      </p:sp>
      <p:cxnSp>
        <p:nvCxnSpPr>
          <p:cNvPr id="5138" name="Straight Connector 5130">
            <a:extLst>
              <a:ext uri="{FF2B5EF4-FFF2-40B4-BE49-F238E27FC236}">
                <a16:creationId xmlns:a16="http://schemas.microsoft.com/office/drawing/2014/main" id="{CC94CBDB-A76C-499E-95AB-C0A049E315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 name="Picture 2" descr="Aalst - Mijn Stad">
            <a:extLst>
              <a:ext uri="{FF2B5EF4-FFF2-40B4-BE49-F238E27FC236}">
                <a16:creationId xmlns:a16="http://schemas.microsoft.com/office/drawing/2014/main" id="{30FDD581-AD0C-BC43-2DAD-EC5FDDCDA3A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8640" y="299363"/>
            <a:ext cx="4228232" cy="62750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prijsuitreiking Archieven - Aalst carnaval">
            <a:extLst>
              <a:ext uri="{FF2B5EF4-FFF2-40B4-BE49-F238E27FC236}">
                <a16:creationId xmlns:a16="http://schemas.microsoft.com/office/drawing/2014/main" id="{D14A58AC-A7FC-BB26-3410-1B2DCEB4192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760336" y="299363"/>
            <a:ext cx="3978550" cy="296783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Geen Aalst carnaval in 2022: “Onze 50ste verjaardag nog altijd niet kunnen  vieren”, zeggen de Aalsterse Gilles | Wel of geen Carnaval Aalst in 2022? |  hln.be">
            <a:extLst>
              <a:ext uri="{FF2B5EF4-FFF2-40B4-BE49-F238E27FC236}">
                <a16:creationId xmlns:a16="http://schemas.microsoft.com/office/drawing/2014/main" id="{5FF1E295-7B93-791E-FB7E-6BEF7A814D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9654" y="299363"/>
            <a:ext cx="2960918" cy="2967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349521"/>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2" cstate="print">
            <a:extLst>
              <a:ext uri="{28A0092B-C50C-407E-A947-70E740481C1C}">
                <a14:useLocalDpi xmlns:a14="http://schemas.microsoft.com/office/drawing/2010/main" val="0"/>
              </a:ext>
            </a:extLst>
          </a:blip>
          <a:srcRect l="18834" t="3700" r="18396" b="4351"/>
          <a:stretch/>
        </p:blipFill>
        <p:spPr>
          <a:xfrm>
            <a:off x="4056063" y="981075"/>
            <a:ext cx="1943100" cy="1585913"/>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6063" y="2622550"/>
            <a:ext cx="1943100" cy="1362075"/>
          </a:xfrm>
          <a:prstGeom prst="rect">
            <a:avLst/>
          </a:prstGeom>
        </p:spPr>
      </p:pic>
      <p:pic>
        <p:nvPicPr>
          <p:cNvPr id="8" name="Afbeelding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56063" y="4041775"/>
            <a:ext cx="1943100" cy="1557338"/>
          </a:xfrm>
          <a:prstGeom prst="rect">
            <a:avLst/>
          </a:prstGeom>
        </p:spPr>
      </p:pic>
      <p:pic>
        <p:nvPicPr>
          <p:cNvPr id="9" name="Afbeelding 8"/>
          <p:cNvPicPr>
            <a:picLocks noChangeAspect="1"/>
          </p:cNvPicPr>
          <p:nvPr/>
        </p:nvPicPr>
        <p:blipFill rotWithShape="1">
          <a:blip r:embed="rId5" cstate="print">
            <a:extLst>
              <a:ext uri="{28A0092B-C50C-407E-A947-70E740481C1C}">
                <a14:useLocalDpi xmlns:a14="http://schemas.microsoft.com/office/drawing/2010/main" val="0"/>
              </a:ext>
            </a:extLst>
          </a:blip>
          <a:srcRect l="25473" t="17613" r="51975" b="34815"/>
          <a:stretch/>
        </p:blipFill>
        <p:spPr>
          <a:xfrm>
            <a:off x="6056313" y="981075"/>
            <a:ext cx="2155825" cy="4618038"/>
          </a:xfrm>
          <a:prstGeom prst="rect">
            <a:avLst/>
          </a:prstGeom>
        </p:spPr>
      </p:pic>
      <p:pic>
        <p:nvPicPr>
          <p:cNvPr id="5" name="Afbeelding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67700" y="981075"/>
            <a:ext cx="1562100" cy="3032125"/>
          </a:xfrm>
          <a:prstGeom prst="rect">
            <a:avLst/>
          </a:prstGeom>
        </p:spPr>
      </p:pic>
      <p:pic>
        <p:nvPicPr>
          <p:cNvPr id="10" name="Afbeelding 9"/>
          <p:cNvPicPr>
            <a:picLocks noChangeAspect="1"/>
          </p:cNvPicPr>
          <p:nvPr/>
        </p:nvPicPr>
        <p:blipFill rotWithShape="1">
          <a:blip r:embed="rId7" cstate="print">
            <a:extLst>
              <a:ext uri="{28A0092B-C50C-407E-A947-70E740481C1C}">
                <a14:useLocalDpi xmlns:a14="http://schemas.microsoft.com/office/drawing/2010/main" val="0"/>
              </a:ext>
            </a:extLst>
          </a:blip>
          <a:srcRect r="65121" b="65888"/>
          <a:stretch/>
        </p:blipFill>
        <p:spPr>
          <a:xfrm>
            <a:off x="8267700" y="4070350"/>
            <a:ext cx="1562100" cy="1528763"/>
          </a:xfrm>
          <a:prstGeom prst="rect">
            <a:avLst/>
          </a:prstGeom>
        </p:spPr>
      </p:pic>
      <p:pic>
        <p:nvPicPr>
          <p:cNvPr id="11" name="Afbeelding 10"/>
          <p:cNvPicPr>
            <a:picLocks noChangeAspect="1"/>
          </p:cNvPicPr>
          <p:nvPr/>
        </p:nvPicPr>
        <p:blipFill rotWithShape="1">
          <a:blip r:embed="rId8" cstate="print">
            <a:extLst>
              <a:ext uri="{28A0092B-C50C-407E-A947-70E740481C1C}">
                <a14:useLocalDpi xmlns:a14="http://schemas.microsoft.com/office/drawing/2010/main" val="0"/>
              </a:ext>
            </a:extLst>
          </a:blip>
          <a:srcRect t="14336" b="15683"/>
          <a:stretch/>
        </p:blipFill>
        <p:spPr>
          <a:xfrm>
            <a:off x="9886950" y="981075"/>
            <a:ext cx="1323975" cy="911225"/>
          </a:xfrm>
          <a:prstGeom prst="rect">
            <a:avLst/>
          </a:prstGeom>
        </p:spPr>
      </p:pic>
      <p:pic>
        <p:nvPicPr>
          <p:cNvPr id="12" name="Afbeelding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886950" y="1947863"/>
            <a:ext cx="1323975" cy="560388"/>
          </a:xfrm>
          <a:prstGeom prst="rect">
            <a:avLst/>
          </a:prstGeom>
        </p:spPr>
      </p:pic>
      <p:pic>
        <p:nvPicPr>
          <p:cNvPr id="7" name="Afbeelding 6"/>
          <p:cNvPicPr>
            <a:picLocks noChangeAspect="1"/>
          </p:cNvPicPr>
          <p:nvPr/>
        </p:nvPicPr>
        <p:blipFill rotWithShape="1">
          <a:blip r:embed="rId10">
            <a:extLst>
              <a:ext uri="{28A0092B-C50C-407E-A947-70E740481C1C}">
                <a14:useLocalDpi xmlns:a14="http://schemas.microsoft.com/office/drawing/2010/main" val="0"/>
              </a:ext>
            </a:extLst>
          </a:blip>
          <a:srcRect l="64715" t="2685"/>
          <a:stretch/>
        </p:blipFill>
        <p:spPr>
          <a:xfrm>
            <a:off x="9886950" y="2565400"/>
            <a:ext cx="1323975" cy="3032125"/>
          </a:xfrm>
          <a:prstGeom prst="rect">
            <a:avLst/>
          </a:prstGeom>
        </p:spPr>
      </p:pic>
      <p:sp>
        <p:nvSpPr>
          <p:cNvPr id="2" name="Titel 1"/>
          <p:cNvSpPr>
            <a:spLocks noGrp="1"/>
          </p:cNvSpPr>
          <p:nvPr>
            <p:ph type="title"/>
          </p:nvPr>
        </p:nvSpPr>
        <p:spPr>
          <a:xfrm>
            <a:off x="694510" y="1918701"/>
            <a:ext cx="2743200" cy="2743200"/>
          </a:xfrm>
          <a:prstGeom prst="ellipse">
            <a:avLst/>
          </a:prstGeom>
          <a:solidFill>
            <a:srgbClr val="7B7B7B"/>
          </a:solidFill>
          <a:ln w="174625" cmpd="thinThick">
            <a:solidFill>
              <a:srgbClr val="7B7B7B"/>
            </a:solidFill>
          </a:ln>
        </p:spPr>
        <p:txBody>
          <a:bodyPr>
            <a:normAutofit/>
          </a:bodyPr>
          <a:lstStyle/>
          <a:p>
            <a:pPr algn="ctr"/>
            <a:r>
              <a:rPr lang="en-GB" sz="2600" b="1" dirty="0">
                <a:solidFill>
                  <a:srgbClr val="FFFFFF"/>
                </a:solidFill>
              </a:rPr>
              <a:t>Popular sports  </a:t>
            </a:r>
          </a:p>
        </p:txBody>
      </p:sp>
    </p:spTree>
    <p:extLst>
      <p:ext uri="{BB962C8B-B14F-4D97-AF65-F5344CB8AC3E}">
        <p14:creationId xmlns:p14="http://schemas.microsoft.com/office/powerpoint/2010/main" val="2808664101"/>
      </p:ext>
    </p:extLst>
  </p:cSld>
  <p:clrMapOvr>
    <a:overrideClrMapping bg1="dk1" tx1="lt1" bg2="dk2" tx2="lt2" accent1="accent1" accent2="accent2" accent3="accent3" accent4="accent4" accent5="accent5" accent6="accent6" hlink="hlink" folHlink="folHlink"/>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8ABFE404-8D65-4573-A3EF-6DF477936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el 1"/>
          <p:cNvSpPr>
            <a:spLocks noGrp="1"/>
          </p:cNvSpPr>
          <p:nvPr>
            <p:ph type="title"/>
          </p:nvPr>
        </p:nvSpPr>
        <p:spPr>
          <a:xfrm>
            <a:off x="673749" y="4610244"/>
            <a:ext cx="3649703" cy="1714500"/>
          </a:xfrm>
        </p:spPr>
        <p:txBody>
          <a:bodyPr vert="horz" lIns="91440" tIns="45720" rIns="91440" bIns="45720" rtlCol="0" anchor="ctr">
            <a:normAutofit/>
          </a:bodyPr>
          <a:lstStyle/>
          <a:p>
            <a:pPr algn="ctr"/>
            <a:r>
              <a:rPr lang="en-US" sz="2800" b="1" kern="1200" dirty="0">
                <a:solidFill>
                  <a:schemeClr val="tx1"/>
                </a:solidFill>
                <a:latin typeface="+mj-lt"/>
                <a:ea typeface="+mj-ea"/>
                <a:cs typeface="+mj-cs"/>
              </a:rPr>
              <a:t>The national football team</a:t>
            </a:r>
          </a:p>
        </p:txBody>
      </p:sp>
      <p:pic>
        <p:nvPicPr>
          <p:cNvPr id="3074" name="Picture 2" descr="Belgian Red Devils - Home | Facebook">
            <a:extLst>
              <a:ext uri="{FF2B5EF4-FFF2-40B4-BE49-F238E27FC236}">
                <a16:creationId xmlns:a16="http://schemas.microsoft.com/office/drawing/2014/main" id="{FE8ABC2B-8FB2-46BE-3FE2-C89CFC032B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138" r="4124" b="-3"/>
          <a:stretch/>
        </p:blipFill>
        <p:spPr bwMode="auto">
          <a:xfrm>
            <a:off x="673749" y="370320"/>
            <a:ext cx="3716238" cy="4051011"/>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Teamfoto voor EURO2020 | Royal Belgian FA">
            <a:extLst>
              <a:ext uri="{FF2B5EF4-FFF2-40B4-BE49-F238E27FC236}">
                <a16:creationId xmlns:a16="http://schemas.microsoft.com/office/drawing/2014/main" id="{1778E424-4BB7-67C4-274F-C6D3DE5B23E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24" r="3290" b="1"/>
          <a:stretch/>
        </p:blipFill>
        <p:spPr bwMode="auto">
          <a:xfrm>
            <a:off x="4719344" y="370320"/>
            <a:ext cx="6798905" cy="4051011"/>
          </a:xfrm>
          <a:prstGeom prst="rect">
            <a:avLst/>
          </a:prstGeom>
          <a:noFill/>
          <a:extLst>
            <a:ext uri="{909E8E84-426E-40DD-AFC4-6F175D3DCCD1}">
              <a14:hiddenFill xmlns:a14="http://schemas.microsoft.com/office/drawing/2010/main">
                <a:solidFill>
                  <a:srgbClr val="FFFFFF"/>
                </a:solidFill>
              </a14:hiddenFill>
            </a:ext>
          </a:extLst>
        </p:spPr>
      </p:pic>
      <p:cxnSp>
        <p:nvCxnSpPr>
          <p:cNvPr id="6153" name="Straight Connector 6152">
            <a:extLst>
              <a:ext uri="{FF2B5EF4-FFF2-40B4-BE49-F238E27FC236}">
                <a16:creationId xmlns:a16="http://schemas.microsoft.com/office/drawing/2014/main" id="{AF5191F1-A1C8-4AEE-8007-DF304E42B1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47363" y="4750763"/>
            <a:ext cx="0" cy="13716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kstvak 4"/>
          <p:cNvSpPr txBox="1"/>
          <p:nvPr/>
        </p:nvSpPr>
        <p:spPr>
          <a:xfrm>
            <a:off x="4793019" y="4610244"/>
            <a:ext cx="6725232" cy="1714500"/>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endParaRPr lang="en-US" sz="1700" b="1" dirty="0"/>
          </a:p>
          <a:p>
            <a:pPr algn="ctr">
              <a:lnSpc>
                <a:spcPct val="90000"/>
              </a:lnSpc>
              <a:spcAft>
                <a:spcPts val="600"/>
              </a:spcAft>
            </a:pPr>
            <a:r>
              <a:rPr lang="en-US" sz="4800" b="1" dirty="0"/>
              <a:t>Red Devils</a:t>
            </a:r>
          </a:p>
          <a:p>
            <a:pPr indent="-228600">
              <a:lnSpc>
                <a:spcPct val="90000"/>
              </a:lnSpc>
              <a:spcAft>
                <a:spcPts val="600"/>
              </a:spcAft>
              <a:buFont typeface="Arial" panose="020B0604020202020204" pitchFamily="34" charset="0"/>
              <a:buChar char="•"/>
            </a:pPr>
            <a:endParaRPr lang="en-US" sz="1700" b="1" dirty="0"/>
          </a:p>
          <a:p>
            <a:pPr indent="-228600">
              <a:lnSpc>
                <a:spcPct val="90000"/>
              </a:lnSpc>
              <a:spcAft>
                <a:spcPts val="600"/>
              </a:spcAft>
              <a:buFont typeface="Arial" panose="020B0604020202020204" pitchFamily="34" charset="0"/>
              <a:buChar char="•"/>
            </a:pPr>
            <a:endParaRPr lang="en-US" sz="1700" b="1" dirty="0"/>
          </a:p>
          <a:p>
            <a:pPr indent="-228600">
              <a:lnSpc>
                <a:spcPct val="90000"/>
              </a:lnSpc>
              <a:spcAft>
                <a:spcPts val="600"/>
              </a:spcAft>
              <a:buFont typeface="Arial" panose="020B0604020202020204" pitchFamily="34" charset="0"/>
              <a:buChar char="•"/>
            </a:pPr>
            <a:endParaRPr lang="en-US" sz="1700" b="1" dirty="0"/>
          </a:p>
        </p:txBody>
      </p:sp>
    </p:spTree>
    <p:extLst>
      <p:ext uri="{BB962C8B-B14F-4D97-AF65-F5344CB8AC3E}">
        <p14:creationId xmlns:p14="http://schemas.microsoft.com/office/powerpoint/2010/main" val="2730633290"/>
      </p:ext>
    </p:extLst>
  </p:cSld>
  <p:clrMapOvr>
    <a:overrideClrMapping bg1="dk1" tx1="lt1" bg2="dk2" tx2="lt2" accent1="accent1" accent2="accent2" accent3="accent3" accent4="accent4" accent5="accent5" accent6="accent6" hlink="hlink" folHlink="folHlink"/>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7464614" y="1783959"/>
            <a:ext cx="4087306" cy="2889114"/>
          </a:xfrm>
        </p:spPr>
        <p:txBody>
          <a:bodyPr vert="horz" lIns="91440" tIns="45720" rIns="91440" bIns="45720" rtlCol="0" anchor="b">
            <a:normAutofit/>
          </a:bodyPr>
          <a:lstStyle/>
          <a:p>
            <a:r>
              <a:rPr lang="en-US" sz="5400" b="1"/>
              <a:t>Cyclocross</a:t>
            </a:r>
          </a:p>
        </p:txBody>
      </p:sp>
      <p:sp>
        <p:nvSpPr>
          <p:cNvPr id="10" name="Freeform: Shape 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Afbeelding 4" descr="Afbeelding met buiten, grond, persoon, racen&#10;&#10;Automatisch gegenereerde beschrijving">
            <a:extLst>
              <a:ext uri="{FF2B5EF4-FFF2-40B4-BE49-F238E27FC236}">
                <a16:creationId xmlns:a16="http://schemas.microsoft.com/office/drawing/2014/main" id="{CD31FA0C-4D80-BAD5-A9C1-57BFA7599633}"/>
              </a:ext>
            </a:extLst>
          </p:cNvPr>
          <p:cNvPicPr>
            <a:picLocks noChangeAspect="1"/>
          </p:cNvPicPr>
          <p:nvPr/>
        </p:nvPicPr>
        <p:blipFill rotWithShape="1">
          <a:blip r:embed="rId2">
            <a:extLst>
              <a:ext uri="{28A0092B-C50C-407E-A947-70E740481C1C}">
                <a14:useLocalDpi xmlns:a14="http://schemas.microsoft.com/office/drawing/2010/main" val="0"/>
              </a:ext>
            </a:extLst>
          </a:blip>
          <a:srcRect l="16587" r="15002"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996185838"/>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31" name="Rectangle 5130">
            <a:extLst>
              <a:ext uri="{FF2B5EF4-FFF2-40B4-BE49-F238E27FC236}">
                <a16:creationId xmlns:a16="http://schemas.microsoft.com/office/drawing/2014/main" id="{7383B190-6BFB-422F-B667-06B7B25F0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p:cNvSpPr>
            <a:spLocks noGrp="1"/>
          </p:cNvSpPr>
          <p:nvPr>
            <p:ph type="title"/>
          </p:nvPr>
        </p:nvSpPr>
        <p:spPr>
          <a:xfrm>
            <a:off x="5021821" y="3812954"/>
            <a:ext cx="6465287" cy="1516014"/>
          </a:xfrm>
        </p:spPr>
        <p:txBody>
          <a:bodyPr vert="horz" lIns="91440" tIns="45720" rIns="91440" bIns="45720" rtlCol="0" anchor="b">
            <a:normAutofit/>
          </a:bodyPr>
          <a:lstStyle/>
          <a:p>
            <a:pPr algn="ctr"/>
            <a:r>
              <a:rPr lang="en-US" sz="8800" b="1" kern="1200" dirty="0">
                <a:solidFill>
                  <a:srgbClr val="FFFFFF"/>
                </a:solidFill>
                <a:latin typeface="+mj-lt"/>
                <a:ea typeface="+mj-ea"/>
                <a:cs typeface="+mj-cs"/>
              </a:rPr>
              <a:t>Tennis</a:t>
            </a:r>
          </a:p>
        </p:txBody>
      </p:sp>
      <p:pic>
        <p:nvPicPr>
          <p:cNvPr id="5124" name="Picture 4" descr="Acht tennisspelers uit top 20 komen naar ATP-toernooi in Antwerpen: Goffin  is blikvanger, ook 'Baby Federer' aanwezig | Het Nieuwsblad Mobile">
            <a:extLst>
              <a:ext uri="{FF2B5EF4-FFF2-40B4-BE49-F238E27FC236}">
                <a16:creationId xmlns:a16="http://schemas.microsoft.com/office/drawing/2014/main" id="{B8335DF8-2B1A-C9F7-A07D-7A8D5DB367E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87" r="5835" b="-2"/>
          <a:stretch/>
        </p:blipFill>
        <p:spPr bwMode="auto">
          <a:xfrm>
            <a:off x="317635" y="299363"/>
            <a:ext cx="4160452" cy="3049204"/>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Yanina Wickmayer - Wikipedia">
            <a:extLst>
              <a:ext uri="{FF2B5EF4-FFF2-40B4-BE49-F238E27FC236}">
                <a16:creationId xmlns:a16="http://schemas.microsoft.com/office/drawing/2014/main" id="{19520558-8133-3D77-474A-ED629EB6617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 b="59674"/>
          <a:stretch/>
        </p:blipFill>
        <p:spPr bwMode="auto">
          <a:xfrm>
            <a:off x="4654296" y="299363"/>
            <a:ext cx="7217085" cy="3008188"/>
          </a:xfrm>
          <a:prstGeom prst="rect">
            <a:avLst/>
          </a:prstGeom>
          <a:noFill/>
          <a:extLst>
            <a:ext uri="{909E8E84-426E-40DD-AFC4-6F175D3DCCD1}">
              <a14:hiddenFill xmlns:a14="http://schemas.microsoft.com/office/drawing/2010/main">
                <a:solidFill>
                  <a:srgbClr val="FFFFFF"/>
                </a:solidFill>
              </a14:hiddenFill>
            </a:ext>
          </a:extLst>
        </p:spPr>
      </p:pic>
      <p:cxnSp>
        <p:nvCxnSpPr>
          <p:cNvPr id="5133" name="Straight Connector 5132">
            <a:extLst>
              <a:ext uri="{FF2B5EF4-FFF2-40B4-BE49-F238E27FC236}">
                <a16:creationId xmlns:a16="http://schemas.microsoft.com/office/drawing/2014/main" id="{ED28E597-4AF8-4D69-A9AB-A1EDC6156B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122" name="Picture 2" descr="Tennis in België, een verhaal van succes - Belgische Sporten">
            <a:extLst>
              <a:ext uri="{FF2B5EF4-FFF2-40B4-BE49-F238E27FC236}">
                <a16:creationId xmlns:a16="http://schemas.microsoft.com/office/drawing/2014/main" id="{A533BBB6-CE6B-E7E8-F850-5A0D49941EF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377" r="-1" b="16182"/>
          <a:stretch/>
        </p:blipFill>
        <p:spPr bwMode="auto">
          <a:xfrm>
            <a:off x="317635" y="3509433"/>
            <a:ext cx="4160452" cy="3026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5607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4800" b="1" kern="1200">
                <a:solidFill>
                  <a:srgbClr val="FFFFFF"/>
                </a:solidFill>
                <a:latin typeface="+mj-lt"/>
                <a:ea typeface="+mj-ea"/>
                <a:cs typeface="+mj-cs"/>
              </a:rPr>
              <a:t>Belgium is also very known for its… </a:t>
            </a:r>
          </a:p>
        </p:txBody>
      </p:sp>
      <p:pic>
        <p:nvPicPr>
          <p:cNvPr id="4" name="Afbeelding 3"/>
          <p:cNvPicPr>
            <a:picLocks noChangeAspect="1"/>
          </p:cNvPicPr>
          <p:nvPr/>
        </p:nvPicPr>
        <p:blipFill rotWithShape="1">
          <a:blip r:embed="rId2">
            <a:extLst>
              <a:ext uri="{28A0092B-C50C-407E-A947-70E740481C1C}">
                <a14:useLocalDpi xmlns:a14="http://schemas.microsoft.com/office/drawing/2010/main" val="0"/>
              </a:ext>
            </a:extLst>
          </a:blip>
          <a:srcRect l="22161" t="19665" r="21998"/>
          <a:stretch/>
        </p:blipFill>
        <p:spPr>
          <a:xfrm>
            <a:off x="5705427" y="492573"/>
            <a:ext cx="5450334" cy="5880796"/>
          </a:xfrm>
          <a:prstGeom prst="rect">
            <a:avLst/>
          </a:prstGeom>
        </p:spPr>
      </p:pic>
    </p:spTree>
    <p:extLst>
      <p:ext uri="{BB962C8B-B14F-4D97-AF65-F5344CB8AC3E}">
        <p14:creationId xmlns:p14="http://schemas.microsoft.com/office/powerpoint/2010/main" val="3995490637"/>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b="1">
                <a:solidFill>
                  <a:srgbClr val="FFFFFF"/>
                </a:solidFill>
              </a:rPr>
              <a:t>Chocolate </a:t>
            </a:r>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 y="485637"/>
            <a:ext cx="5455917" cy="3641824"/>
          </a:xfrm>
          <a:prstGeom prst="rect">
            <a:avLst/>
          </a:prstGeom>
        </p:spPr>
      </p:pic>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600000">
            <a:off x="6416043" y="492457"/>
            <a:ext cx="5455917" cy="3628184"/>
          </a:xfrm>
          <a:prstGeom prst="rect">
            <a:avLst/>
          </a:prstGeom>
        </p:spPr>
      </p:pic>
      <p:cxnSp>
        <p:nvCxnSpPr>
          <p:cNvPr id="15" name="Straight Connector 14">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005697"/>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6918796-2918-40D6-BE3A-4600C47FCD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222500"/>
            <a:ext cx="5397500" cy="3346450"/>
          </a:xfrm>
          <a:prstGeom prst="rect">
            <a:avLst/>
          </a:prstGeom>
        </p:spPr>
      </p:pic>
      <p:sp>
        <p:nvSpPr>
          <p:cNvPr id="2" name="Titel 1"/>
          <p:cNvSpPr>
            <a:spLocks noGrp="1"/>
          </p:cNvSpPr>
          <p:nvPr>
            <p:ph type="title"/>
          </p:nvPr>
        </p:nvSpPr>
        <p:spPr>
          <a:xfrm>
            <a:off x="838200" y="672747"/>
            <a:ext cx="10515600" cy="715556"/>
          </a:xfrm>
        </p:spPr>
        <p:txBody>
          <a:bodyPr>
            <a:normAutofit/>
          </a:bodyPr>
          <a:lstStyle/>
          <a:p>
            <a:pPr algn="ctr"/>
            <a:r>
              <a:rPr lang="en-GB" sz="3200" b="1">
                <a:solidFill>
                  <a:schemeClr val="bg1"/>
                </a:solidFill>
              </a:rPr>
              <a:t>Brussels sprouts </a:t>
            </a:r>
          </a:p>
        </p:txBody>
      </p:sp>
      <p:pic>
        <p:nvPicPr>
          <p:cNvPr id="1026" name="Picture 2" descr="Spruitjes met spekjes en noten - Boodschappen">
            <a:extLst>
              <a:ext uri="{FF2B5EF4-FFF2-40B4-BE49-F238E27FC236}">
                <a16:creationId xmlns:a16="http://schemas.microsoft.com/office/drawing/2014/main" id="{78AFDAEF-4407-BF35-D975-E922D933757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8273" y="2052036"/>
            <a:ext cx="4946963" cy="3712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8446215"/>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alpha val="19000"/>
          </a:schemeClr>
        </a:solidFill>
        <a:effectLst/>
      </p:bgPr>
    </p:bg>
    <p:spTree>
      <p:nvGrpSpPr>
        <p:cNvPr id="1" name=""/>
        <p:cNvGrpSpPr/>
        <p:nvPr/>
      </p:nvGrpSpPr>
      <p:grpSpPr>
        <a:xfrm>
          <a:off x="0" y="0"/>
          <a:ext cx="0" cy="0"/>
          <a:chOff x="0" y="0"/>
          <a:chExt cx="0" cy="0"/>
        </a:xfrm>
      </p:grpSpPr>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824" y="20483"/>
            <a:ext cx="9977717" cy="6771234"/>
          </a:xfrm>
          <a:prstGeom prst="rect">
            <a:avLst/>
          </a:prstGeom>
        </p:spPr>
      </p:pic>
      <p:sp>
        <p:nvSpPr>
          <p:cNvPr id="2" name="Titel 1"/>
          <p:cNvSpPr>
            <a:spLocks noGrp="1"/>
          </p:cNvSpPr>
          <p:nvPr>
            <p:ph type="title"/>
          </p:nvPr>
        </p:nvSpPr>
        <p:spPr>
          <a:xfrm>
            <a:off x="3348318" y="257550"/>
            <a:ext cx="4289611" cy="665815"/>
          </a:xfrm>
          <a:solidFill>
            <a:schemeClr val="tx1"/>
          </a:solidFill>
        </p:spPr>
        <p:txBody>
          <a:bodyPr>
            <a:normAutofit fontScale="90000"/>
          </a:bodyPr>
          <a:lstStyle/>
          <a:p>
            <a:pPr algn="ctr"/>
            <a:r>
              <a:rPr lang="en-GB" sz="4800" dirty="0">
                <a:ln w="0"/>
                <a:solidFill>
                  <a:schemeClr val="bg1"/>
                </a:solidFill>
                <a:effectLst>
                  <a:outerShdw blurRad="38100" dist="19050" dir="2700000" algn="tl" rotWithShape="0">
                    <a:schemeClr val="dk1">
                      <a:alpha val="40000"/>
                    </a:schemeClr>
                  </a:outerShdw>
                </a:effectLst>
              </a:rPr>
              <a:t>Where is Belgium</a:t>
            </a:r>
            <a:r>
              <a:rPr lang="nl-BE" sz="4800" dirty="0">
                <a:ln w="0"/>
                <a:effectLst>
                  <a:outerShdw blurRad="38100" dist="19050" dir="2700000" algn="tl" rotWithShape="0">
                    <a:schemeClr val="dk1">
                      <a:alpha val="40000"/>
                    </a:schemeClr>
                  </a:outerShdw>
                </a:effectLst>
              </a:rPr>
              <a:t> </a:t>
            </a:r>
          </a:p>
        </p:txBody>
      </p:sp>
      <p:cxnSp>
        <p:nvCxnSpPr>
          <p:cNvPr id="8" name="Rechte verbindingslijn met pijl 7"/>
          <p:cNvCxnSpPr/>
          <p:nvPr/>
        </p:nvCxnSpPr>
        <p:spPr>
          <a:xfrm>
            <a:off x="2738884" y="2935111"/>
            <a:ext cx="824753" cy="770965"/>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6976149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b="1">
                <a:solidFill>
                  <a:srgbClr val="FFFFFF"/>
                </a:solidFill>
              </a:rPr>
              <a:t>Chicory</a:t>
            </a:r>
          </a:p>
        </p:txBody>
      </p:sp>
      <p:pic>
        <p:nvPicPr>
          <p:cNvPr id="5" name="Afbeelding 4"/>
          <p:cNvPicPr>
            <a:picLocks noChangeAspect="1"/>
          </p:cNvPicPr>
          <p:nvPr/>
        </p:nvPicPr>
        <p:blipFill rotWithShape="1">
          <a:blip r:embed="rId2">
            <a:extLst>
              <a:ext uri="{28A0092B-C50C-407E-A947-70E740481C1C}">
                <a14:useLocalDpi xmlns:a14="http://schemas.microsoft.com/office/drawing/2010/main" val="0"/>
              </a:ext>
            </a:extLst>
          </a:blip>
          <a:srcRect l="19930" r="13403"/>
          <a:stretch/>
        </p:blipFill>
        <p:spPr>
          <a:xfrm>
            <a:off x="972275" y="477749"/>
            <a:ext cx="4282632" cy="3816459"/>
          </a:xfrm>
          <a:prstGeom prst="rect">
            <a:avLst/>
          </a:prstGeom>
        </p:spPr>
      </p:pic>
      <p:cxnSp>
        <p:nvCxnSpPr>
          <p:cNvPr id="27" name="Straight Connector 26">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098" name="Picture 2" descr="Gegratineerd witloof met hesp en Maredsous kaassaus recept">
            <a:extLst>
              <a:ext uri="{FF2B5EF4-FFF2-40B4-BE49-F238E27FC236}">
                <a16:creationId xmlns:a16="http://schemas.microsoft.com/office/drawing/2014/main" id="{1CE38F23-1774-A10D-8D12-5BB9C605BCF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2632" y="380198"/>
            <a:ext cx="5230834" cy="3925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410708"/>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7" name="Rectangle 7176">
            <a:extLst>
              <a:ext uri="{FF2B5EF4-FFF2-40B4-BE49-F238E27FC236}">
                <a16:creationId xmlns:a16="http://schemas.microsoft.com/office/drawing/2014/main" id="{7383B190-6BFB-422F-B667-06B7B25F0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p:cNvSpPr>
            <a:spLocks noGrp="1"/>
          </p:cNvSpPr>
          <p:nvPr>
            <p:ph type="title"/>
          </p:nvPr>
        </p:nvSpPr>
        <p:spPr>
          <a:xfrm>
            <a:off x="5021821" y="3812954"/>
            <a:ext cx="6465287" cy="1516014"/>
          </a:xfrm>
        </p:spPr>
        <p:txBody>
          <a:bodyPr vert="horz" lIns="91440" tIns="45720" rIns="91440" bIns="45720" rtlCol="0" anchor="b">
            <a:normAutofit/>
          </a:bodyPr>
          <a:lstStyle/>
          <a:p>
            <a:r>
              <a:rPr lang="en-US" sz="4800" b="1" kern="1200">
                <a:solidFill>
                  <a:srgbClr val="FFFFFF"/>
                </a:solidFill>
                <a:latin typeface="+mj-lt"/>
                <a:ea typeface="+mj-ea"/>
                <a:cs typeface="+mj-cs"/>
              </a:rPr>
              <a:t>Northsea shrimps</a:t>
            </a:r>
          </a:p>
        </p:txBody>
      </p:sp>
      <p:pic>
        <p:nvPicPr>
          <p:cNvPr id="7170" name="Picture 2" descr="Gepelde grijze garnalen - Gepelde grijze Noordzee garnalen | De zeeuwse  mosselman">
            <a:extLst>
              <a:ext uri="{FF2B5EF4-FFF2-40B4-BE49-F238E27FC236}">
                <a16:creationId xmlns:a16="http://schemas.microsoft.com/office/drawing/2014/main" id="{81A2AED9-F946-69A8-C801-42BF966E638E}"/>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5273" r="-1" b="11436"/>
          <a:stretch/>
        </p:blipFill>
        <p:spPr bwMode="auto">
          <a:xfrm>
            <a:off x="317635" y="299363"/>
            <a:ext cx="4160452" cy="304920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Tomaat garnaal - Libelle Lekker">
            <a:extLst>
              <a:ext uri="{FF2B5EF4-FFF2-40B4-BE49-F238E27FC236}">
                <a16:creationId xmlns:a16="http://schemas.microsoft.com/office/drawing/2014/main" id="{F12DFC08-8F9E-B14E-3F77-7B922FE02EB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727" r="2" b="17174"/>
          <a:stretch/>
        </p:blipFill>
        <p:spPr bwMode="auto">
          <a:xfrm>
            <a:off x="4654296" y="299363"/>
            <a:ext cx="7217085" cy="3008188"/>
          </a:xfrm>
          <a:prstGeom prst="rect">
            <a:avLst/>
          </a:prstGeom>
          <a:noFill/>
          <a:extLst>
            <a:ext uri="{909E8E84-426E-40DD-AFC4-6F175D3DCCD1}">
              <a14:hiddenFill xmlns:a14="http://schemas.microsoft.com/office/drawing/2010/main">
                <a:solidFill>
                  <a:srgbClr val="FFFFFF"/>
                </a:solidFill>
              </a14:hiddenFill>
            </a:ext>
          </a:extLst>
        </p:spPr>
      </p:pic>
      <p:cxnSp>
        <p:nvCxnSpPr>
          <p:cNvPr id="7179" name="Straight Connector 7178">
            <a:extLst>
              <a:ext uri="{FF2B5EF4-FFF2-40B4-BE49-F238E27FC236}">
                <a16:creationId xmlns:a16="http://schemas.microsoft.com/office/drawing/2014/main" id="{ED28E597-4AF8-4D69-A9AB-A1EDC6156B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032" name="Picture 8" descr="Afbeeldingsresultaat voor noordzeegarnalen"/>
          <p:cNvPicPr>
            <a:picLocks noChangeAspect="1" noChangeArrowheads="1"/>
          </p:cNvPicPr>
          <p:nvPr/>
        </p:nvPicPr>
        <p:blipFill rotWithShape="1">
          <a:blip r:embed="rId4">
            <a:extLst>
              <a:ext uri="{28A0092B-C50C-407E-A947-70E740481C1C}">
                <a14:useLocalDpi xmlns:a14="http://schemas.microsoft.com/office/drawing/2010/main" val="0"/>
              </a:ext>
            </a:extLst>
          </a:blip>
          <a:srcRect l="4821" r="12709" b="2"/>
          <a:stretch/>
        </p:blipFill>
        <p:spPr bwMode="auto">
          <a:xfrm>
            <a:off x="317635" y="3509433"/>
            <a:ext cx="4160452" cy="3026833"/>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143765"/>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3" name="Rectangle 6152">
            <a:extLst>
              <a:ext uri="{FF2B5EF4-FFF2-40B4-BE49-F238E27FC236}">
                <a16:creationId xmlns:a16="http://schemas.microsoft.com/office/drawing/2014/main" id="{765F4110-C0FC-4D61-ACD2-A7C950EAE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5021821" y="3812954"/>
            <a:ext cx="6465287" cy="1516014"/>
          </a:xfrm>
        </p:spPr>
        <p:txBody>
          <a:bodyPr vert="horz" lIns="91440" tIns="45720" rIns="91440" bIns="45720" rtlCol="0" anchor="b">
            <a:normAutofit/>
          </a:bodyPr>
          <a:lstStyle/>
          <a:p>
            <a:r>
              <a:rPr lang="en-US" sz="4800" b="1" kern="1200">
                <a:solidFill>
                  <a:srgbClr val="FFFFFF"/>
                </a:solidFill>
                <a:latin typeface="+mj-lt"/>
                <a:ea typeface="+mj-ea"/>
                <a:cs typeface="+mj-cs"/>
              </a:rPr>
              <a:t>Mussels</a:t>
            </a:r>
          </a:p>
        </p:txBody>
      </p:sp>
      <p:cxnSp>
        <p:nvCxnSpPr>
          <p:cNvPr id="6155" name="Straight Connector 6154">
            <a:extLst>
              <a:ext uri="{FF2B5EF4-FFF2-40B4-BE49-F238E27FC236}">
                <a16:creationId xmlns:a16="http://schemas.microsoft.com/office/drawing/2014/main" id="{CC94CBDB-A76C-499E-95AB-C0A049E315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6146" name="Picture 2" descr="Afbeeldingsresultaat voor mosselen in engels"/>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6742" r="21815" b="2"/>
          <a:stretch/>
        </p:blipFill>
        <p:spPr bwMode="auto">
          <a:xfrm>
            <a:off x="317635" y="321733"/>
            <a:ext cx="4160452" cy="621453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Afbeeldingsresultaat voor mosselen in engels"/>
          <p:cNvPicPr>
            <a:picLocks noChangeAspect="1" noChangeArrowheads="1"/>
          </p:cNvPicPr>
          <p:nvPr/>
        </p:nvPicPr>
        <p:blipFill rotWithShape="1">
          <a:blip r:embed="rId3">
            <a:extLst>
              <a:ext uri="{28A0092B-C50C-407E-A947-70E740481C1C}">
                <a14:useLocalDpi xmlns:a14="http://schemas.microsoft.com/office/drawing/2010/main" val="0"/>
              </a:ext>
            </a:extLst>
          </a:blip>
          <a:srcRect t="21236" r="2" b="9296"/>
          <a:stretch/>
        </p:blipFill>
        <p:spPr bwMode="auto">
          <a:xfrm>
            <a:off x="4654296" y="299363"/>
            <a:ext cx="7217085" cy="3008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517051"/>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01" name="Rectangle 8200">
            <a:extLst>
              <a:ext uri="{FF2B5EF4-FFF2-40B4-BE49-F238E27FC236}">
                <a16:creationId xmlns:a16="http://schemas.microsoft.com/office/drawing/2014/main" id="{765F4110-C0FC-4D61-ACD2-A7C950EAE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5021821" y="3812954"/>
            <a:ext cx="6465287" cy="1516014"/>
          </a:xfrm>
        </p:spPr>
        <p:txBody>
          <a:bodyPr vert="horz" lIns="91440" tIns="45720" rIns="91440" bIns="45720" rtlCol="0" anchor="b">
            <a:normAutofit/>
          </a:bodyPr>
          <a:lstStyle/>
          <a:p>
            <a:r>
              <a:rPr lang="en-US" sz="4800" b="1" kern="1200">
                <a:solidFill>
                  <a:srgbClr val="FFFFFF"/>
                </a:solidFill>
                <a:latin typeface="+mj-lt"/>
                <a:ea typeface="+mj-ea"/>
                <a:cs typeface="+mj-cs"/>
              </a:rPr>
              <a:t>French Fries</a:t>
            </a:r>
          </a:p>
        </p:txBody>
      </p:sp>
      <p:cxnSp>
        <p:nvCxnSpPr>
          <p:cNvPr id="8203" name="Straight Connector 8202">
            <a:extLst>
              <a:ext uri="{FF2B5EF4-FFF2-40B4-BE49-F238E27FC236}">
                <a16:creationId xmlns:a16="http://schemas.microsoft.com/office/drawing/2014/main" id="{CC94CBDB-A76C-499E-95AB-C0A049E315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8194" name="Picture 2" descr="Frieten |online bestelling | bofrost.be">
            <a:extLst>
              <a:ext uri="{FF2B5EF4-FFF2-40B4-BE49-F238E27FC236}">
                <a16:creationId xmlns:a16="http://schemas.microsoft.com/office/drawing/2014/main" id="{FE97CC9E-AF45-6839-42A2-4FEAD88B2AD1}"/>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4528" r="29747" b="-2"/>
          <a:stretch/>
        </p:blipFill>
        <p:spPr bwMode="auto">
          <a:xfrm>
            <a:off x="317635" y="321733"/>
            <a:ext cx="4160452" cy="621453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Belgische frieten">
            <a:extLst>
              <a:ext uri="{FF2B5EF4-FFF2-40B4-BE49-F238E27FC236}">
                <a16:creationId xmlns:a16="http://schemas.microsoft.com/office/drawing/2014/main" id="{A3030C8D-362D-AAF8-C901-5E5F7D08F4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525" r="2" b="24573"/>
          <a:stretch/>
        </p:blipFill>
        <p:spPr bwMode="auto">
          <a:xfrm>
            <a:off x="4654296" y="299363"/>
            <a:ext cx="7217085" cy="3008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0043092"/>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81BC32-FF58-4898-A6B5-7B3D059BC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D614406-135F-4875-9C87-53822CB1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213969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A47020BD-3785-4628-8C5E-A4011B43EF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39694"/>
            <a:ext cx="12192000" cy="146304"/>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125" y="2573795"/>
            <a:ext cx="5375275" cy="2986088"/>
          </a:xfrm>
          <a:prstGeom prst="rect">
            <a:avLst/>
          </a:prstGeom>
        </p:spPr>
      </p:pic>
      <p:sp>
        <p:nvSpPr>
          <p:cNvPr id="6" name="Tekstvak 5"/>
          <p:cNvSpPr txBox="1"/>
          <p:nvPr/>
        </p:nvSpPr>
        <p:spPr>
          <a:xfrm>
            <a:off x="1000124" y="5579777"/>
            <a:ext cx="5375275" cy="596900"/>
          </a:xfrm>
          <a:prstGeom prst="rect">
            <a:avLst/>
          </a:prstGeom>
          <a:solidFill>
            <a:srgbClr val="000000">
              <a:alpha val="50000"/>
            </a:srgbClr>
          </a:solidFill>
          <a:ln>
            <a:noFill/>
          </a:ln>
        </p:spPr>
        <p:txBody>
          <a:bodyPr wrap="square" rtlCol="0" anchor="ctr">
            <a:noAutofit/>
          </a:bodyPr>
          <a:lstStyle/>
          <a:p>
            <a:pPr algn="ctr">
              <a:spcAft>
                <a:spcPts val="600"/>
              </a:spcAft>
            </a:pPr>
            <a:r>
              <a:rPr lang="nl-BE" sz="4400" b="1" dirty="0">
                <a:solidFill>
                  <a:srgbClr val="FFFFFF"/>
                </a:solidFill>
              </a:rPr>
              <a:t>Brussels</a:t>
            </a:r>
          </a:p>
        </p:txBody>
      </p:sp>
      <p:sp>
        <p:nvSpPr>
          <p:cNvPr id="7" name="Tekstvak 6"/>
          <p:cNvSpPr txBox="1"/>
          <p:nvPr/>
        </p:nvSpPr>
        <p:spPr>
          <a:xfrm>
            <a:off x="6407150" y="5579777"/>
            <a:ext cx="4819650" cy="596900"/>
          </a:xfrm>
          <a:prstGeom prst="rect">
            <a:avLst/>
          </a:prstGeom>
          <a:solidFill>
            <a:srgbClr val="000000">
              <a:alpha val="50000"/>
            </a:srgbClr>
          </a:solidFill>
          <a:ln>
            <a:noFill/>
          </a:ln>
        </p:spPr>
        <p:txBody>
          <a:bodyPr wrap="square" rtlCol="0" anchor="ctr">
            <a:noAutofit/>
          </a:bodyPr>
          <a:lstStyle/>
          <a:p>
            <a:pPr algn="ctr">
              <a:spcAft>
                <a:spcPts val="600"/>
              </a:spcAft>
            </a:pPr>
            <a:r>
              <a:rPr lang="nl-BE" sz="4400" b="1" dirty="0">
                <a:solidFill>
                  <a:srgbClr val="FFFFFF"/>
                </a:solidFill>
              </a:rPr>
              <a:t>Luik</a:t>
            </a:r>
          </a:p>
        </p:txBody>
      </p:sp>
      <p:sp>
        <p:nvSpPr>
          <p:cNvPr id="2" name="Titel 1"/>
          <p:cNvSpPr>
            <a:spLocks noGrp="1"/>
          </p:cNvSpPr>
          <p:nvPr>
            <p:ph type="title"/>
          </p:nvPr>
        </p:nvSpPr>
        <p:spPr>
          <a:xfrm>
            <a:off x="960120" y="434101"/>
            <a:ext cx="10279971" cy="1362042"/>
          </a:xfrm>
        </p:spPr>
        <p:txBody>
          <a:bodyPr anchor="b">
            <a:normAutofit/>
          </a:bodyPr>
          <a:lstStyle/>
          <a:p>
            <a:r>
              <a:rPr lang="en-GB" sz="4800" b="1">
                <a:solidFill>
                  <a:schemeClr val="bg1"/>
                </a:solidFill>
              </a:rPr>
              <a:t>Waffles from </a:t>
            </a:r>
          </a:p>
        </p:txBody>
      </p:sp>
      <p:pic>
        <p:nvPicPr>
          <p:cNvPr id="9218" name="Picture 2" descr="Luikse wafels">
            <a:extLst>
              <a:ext uri="{FF2B5EF4-FFF2-40B4-BE49-F238E27FC236}">
                <a16:creationId xmlns:a16="http://schemas.microsoft.com/office/drawing/2014/main" id="{B65D9881-3052-FB3A-4A39-A50F9B0C17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7149" y="2573796"/>
            <a:ext cx="4819649" cy="3026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0687598"/>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E52985E-2553-471E-82AA-5ED7A3298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3308" y="4462044"/>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649270" y="4615840"/>
            <a:ext cx="3885141" cy="1526741"/>
          </a:xfrm>
        </p:spPr>
        <p:txBody>
          <a:bodyPr>
            <a:normAutofit/>
          </a:bodyPr>
          <a:lstStyle/>
          <a:p>
            <a:pPr algn="r"/>
            <a:r>
              <a:rPr lang="nl-BE" sz="3000" b="1">
                <a:solidFill>
                  <a:schemeClr val="bg1"/>
                </a:solidFill>
              </a:rPr>
              <a:t>Beer</a:t>
            </a:r>
          </a:p>
        </p:txBody>
      </p:sp>
      <p:pic>
        <p:nvPicPr>
          <p:cNvPr id="4" name="Afbeelding 3"/>
          <p:cNvPicPr>
            <a:picLocks noChangeAspect="1"/>
          </p:cNvPicPr>
          <p:nvPr/>
        </p:nvPicPr>
        <p:blipFill rotWithShape="1">
          <a:blip r:embed="rId2">
            <a:extLst>
              <a:ext uri="{28A0092B-C50C-407E-A947-70E740481C1C}">
                <a14:useLocalDpi xmlns:a14="http://schemas.microsoft.com/office/drawing/2010/main" val="0"/>
              </a:ext>
            </a:extLst>
          </a:blip>
          <a:srcRect t="6661" r="2" b="3428"/>
          <a:stretch/>
        </p:blipFill>
        <p:spPr>
          <a:xfrm>
            <a:off x="393308" y="352931"/>
            <a:ext cx="5559480" cy="3749040"/>
          </a:xfrm>
          <a:prstGeom prst="rect">
            <a:avLst/>
          </a:prstGeom>
        </p:spPr>
      </p:pic>
      <p:pic>
        <p:nvPicPr>
          <p:cNvPr id="5" name="Afbeelding 4"/>
          <p:cNvPicPr>
            <a:picLocks noChangeAspect="1"/>
          </p:cNvPicPr>
          <p:nvPr/>
        </p:nvPicPr>
        <p:blipFill rotWithShape="1">
          <a:blip r:embed="rId3" cstate="print">
            <a:extLst>
              <a:ext uri="{28A0092B-C50C-407E-A947-70E740481C1C}">
                <a14:useLocalDpi xmlns:a14="http://schemas.microsoft.com/office/drawing/2010/main" val="0"/>
              </a:ext>
            </a:extLst>
          </a:blip>
          <a:srcRect r="20471" b="-2"/>
          <a:stretch/>
        </p:blipFill>
        <p:spPr>
          <a:xfrm>
            <a:off x="6251736" y="357013"/>
            <a:ext cx="5546955" cy="3749040"/>
          </a:xfrm>
          <a:prstGeom prst="rect">
            <a:avLst/>
          </a:prstGeom>
        </p:spPr>
      </p:pic>
      <p:cxnSp>
        <p:nvCxnSpPr>
          <p:cNvPr id="12" name="Straight Connector 11">
            <a:extLst>
              <a:ext uri="{FF2B5EF4-FFF2-40B4-BE49-F238E27FC236}">
                <a16:creationId xmlns:a16="http://schemas.microsoft.com/office/drawing/2014/main" id="{DAE3ABC6-4042-4293-A7DF-F01181363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739873" y="4690076"/>
            <a:ext cx="0" cy="137160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p:cNvSpPr>
            <a:spLocks noGrp="1"/>
          </p:cNvSpPr>
          <p:nvPr>
            <p:ph idx="1"/>
          </p:nvPr>
        </p:nvSpPr>
        <p:spPr>
          <a:xfrm>
            <a:off x="4945336" y="4615840"/>
            <a:ext cx="6609921" cy="1526741"/>
          </a:xfrm>
        </p:spPr>
        <p:txBody>
          <a:bodyPr anchor="ctr">
            <a:normAutofit/>
          </a:bodyPr>
          <a:lstStyle/>
          <a:p>
            <a:r>
              <a:rPr lang="en-GB" sz="2200">
                <a:solidFill>
                  <a:schemeClr val="bg1"/>
                </a:solidFill>
              </a:rPr>
              <a:t>The country of beers</a:t>
            </a:r>
          </a:p>
          <a:p>
            <a:r>
              <a:rPr lang="en-GB" sz="2200">
                <a:solidFill>
                  <a:schemeClr val="bg1"/>
                </a:solidFill>
              </a:rPr>
              <a:t>Over 1600 different beers </a:t>
            </a:r>
          </a:p>
          <a:p>
            <a:r>
              <a:rPr lang="en-GB" sz="2200">
                <a:solidFill>
                  <a:schemeClr val="bg1"/>
                </a:solidFill>
              </a:rPr>
              <a:t>Brussels: a museum about beers</a:t>
            </a:r>
          </a:p>
        </p:txBody>
      </p:sp>
    </p:spTree>
    <p:extLst>
      <p:ext uri="{BB962C8B-B14F-4D97-AF65-F5344CB8AC3E}">
        <p14:creationId xmlns:p14="http://schemas.microsoft.com/office/powerpoint/2010/main" val="1581096957"/>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7464614" y="1783959"/>
            <a:ext cx="4087306" cy="2889114"/>
          </a:xfrm>
        </p:spPr>
        <p:txBody>
          <a:bodyPr vert="horz" lIns="91440" tIns="45720" rIns="91440" bIns="45720" rtlCol="0" anchor="b">
            <a:normAutofit/>
          </a:bodyPr>
          <a:lstStyle/>
          <a:p>
            <a:r>
              <a:rPr lang="en-US" sz="5400" b="1"/>
              <a:t>The weather in Belgium </a:t>
            </a:r>
          </a:p>
        </p:txBody>
      </p:sp>
      <p:sp>
        <p:nvSpPr>
          <p:cNvPr id="3" name="Tijdelijke aanduiding voor inhoud 2"/>
          <p:cNvSpPr>
            <a:spLocks noGrp="1"/>
          </p:cNvSpPr>
          <p:nvPr>
            <p:ph idx="1"/>
          </p:nvPr>
        </p:nvSpPr>
        <p:spPr>
          <a:xfrm>
            <a:off x="7464612" y="4750893"/>
            <a:ext cx="4087305" cy="1147863"/>
          </a:xfrm>
        </p:spPr>
        <p:txBody>
          <a:bodyPr vert="horz" lIns="91440" tIns="45720" rIns="91440" bIns="45720" rtlCol="0" anchor="t">
            <a:normAutofit/>
          </a:bodyPr>
          <a:lstStyle/>
          <a:p>
            <a:pPr marL="0" indent="0">
              <a:buNone/>
            </a:pPr>
            <a:r>
              <a:rPr lang="en-US" sz="2000"/>
              <a:t>4 Seasons </a:t>
            </a:r>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Afbeelding 3"/>
          <p:cNvPicPr>
            <a:picLocks noChangeAspect="1"/>
          </p:cNvPicPr>
          <p:nvPr/>
        </p:nvPicPr>
        <p:blipFill rotWithShape="1">
          <a:blip r:embed="rId2" cstate="print">
            <a:extLst>
              <a:ext uri="{28A0092B-C50C-407E-A947-70E740481C1C}">
                <a14:useLocalDpi xmlns:a14="http://schemas.microsoft.com/office/drawing/2010/main" val="0"/>
              </a:ext>
            </a:extLst>
          </a:blip>
          <a:srcRect l="13574" r="18015"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3490038449"/>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965430" y="629268"/>
            <a:ext cx="6586491" cy="1286160"/>
          </a:xfrm>
        </p:spPr>
        <p:txBody>
          <a:bodyPr anchor="b">
            <a:normAutofit/>
          </a:bodyPr>
          <a:lstStyle/>
          <a:p>
            <a:r>
              <a:rPr lang="nl-BE" sz="6000" b="1" dirty="0">
                <a:effectLst>
                  <a:outerShdw blurRad="38100" dist="38100" dir="2700000" algn="tl">
                    <a:srgbClr val="000000">
                      <a:alpha val="43137"/>
                    </a:srgbClr>
                  </a:outerShdw>
                </a:effectLst>
              </a:rPr>
              <a:t>Belgium</a:t>
            </a:r>
          </a:p>
        </p:txBody>
      </p:sp>
      <p:sp>
        <p:nvSpPr>
          <p:cNvPr id="3" name="Tijdelijke aanduiding voor inhoud 2"/>
          <p:cNvSpPr>
            <a:spLocks noGrp="1"/>
          </p:cNvSpPr>
          <p:nvPr>
            <p:ph idx="1"/>
          </p:nvPr>
        </p:nvSpPr>
        <p:spPr>
          <a:xfrm>
            <a:off x="4965431" y="2438400"/>
            <a:ext cx="6586489" cy="3785419"/>
          </a:xfrm>
        </p:spPr>
        <p:txBody>
          <a:bodyPr>
            <a:normAutofit lnSpcReduction="10000"/>
          </a:bodyPr>
          <a:lstStyle/>
          <a:p>
            <a:endParaRPr lang="en-GB" sz="2000" dirty="0"/>
          </a:p>
          <a:p>
            <a:r>
              <a:rPr lang="en-GB" sz="3200" dirty="0"/>
              <a:t>Constitutional monarchy  </a:t>
            </a:r>
          </a:p>
          <a:p>
            <a:r>
              <a:rPr lang="en-GB" sz="3200" dirty="0"/>
              <a:t>Independent country since 1830 after Belgian revolution, where we separated from the United Netherlands.</a:t>
            </a:r>
          </a:p>
          <a:p>
            <a:r>
              <a:rPr lang="en-GB" sz="3200" dirty="0"/>
              <a:t>King Filip and Queen Mathilde</a:t>
            </a:r>
          </a:p>
          <a:p>
            <a:r>
              <a:rPr lang="en-GB" sz="3200" dirty="0"/>
              <a:t>Capital: Brussels </a:t>
            </a:r>
          </a:p>
          <a:p>
            <a:endParaRPr lang="en-GB" sz="2000" dirty="0"/>
          </a:p>
        </p:txBody>
      </p:sp>
      <p:pic>
        <p:nvPicPr>
          <p:cNvPr id="6" name="Afbeelding 5" descr="Afbeelding met persoon, buiten, staand, poseren&#10;&#10;Automatisch gegenereerde beschrijving">
            <a:extLst>
              <a:ext uri="{FF2B5EF4-FFF2-40B4-BE49-F238E27FC236}">
                <a16:creationId xmlns:a16="http://schemas.microsoft.com/office/drawing/2014/main" id="{7A1DC8A0-BD93-3BC9-AF3F-509B6AD0F09E}"/>
              </a:ext>
            </a:extLst>
          </p:cNvPr>
          <p:cNvPicPr>
            <a:picLocks noChangeAspect="1"/>
          </p:cNvPicPr>
          <p:nvPr/>
        </p:nvPicPr>
        <p:blipFill rotWithShape="1">
          <a:blip r:embed="rId2">
            <a:extLst>
              <a:ext uri="{28A0092B-C50C-407E-A947-70E740481C1C}">
                <a14:useLocalDpi xmlns:a14="http://schemas.microsoft.com/office/drawing/2010/main" val="0"/>
              </a:ext>
            </a:extLst>
          </a:blip>
          <a:srcRect r="2" b="1250"/>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BA796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785666"/>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alpha val="49000"/>
          </a:schemeClr>
        </a:solidFill>
        <a:effectLst/>
      </p:bgPr>
    </p:bg>
    <p:spTree>
      <p:nvGrpSpPr>
        <p:cNvPr id="1" name=""/>
        <p:cNvGrpSpPr/>
        <p:nvPr/>
      </p:nvGrpSpPr>
      <p:grpSpPr>
        <a:xfrm>
          <a:off x="0" y="0"/>
          <a:ext cx="0" cy="0"/>
          <a:chOff x="0" y="0"/>
          <a:chExt cx="0" cy="0"/>
        </a:xfrm>
      </p:grpSpPr>
      <p:pic>
        <p:nvPicPr>
          <p:cNvPr id="4" name="Afbeelding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4663" y="1778141"/>
            <a:ext cx="4592636" cy="4592636"/>
          </a:xfrm>
          <a:prstGeom prst="rect">
            <a:avLst/>
          </a:prstGeom>
        </p:spPr>
      </p:pic>
      <p:sp>
        <p:nvSpPr>
          <p:cNvPr id="5" name="Tekstvak 4"/>
          <p:cNvSpPr txBox="1"/>
          <p:nvPr/>
        </p:nvSpPr>
        <p:spPr>
          <a:xfrm>
            <a:off x="477393" y="337321"/>
            <a:ext cx="11071413" cy="2215991"/>
          </a:xfrm>
          <a:prstGeom prst="rect">
            <a:avLst/>
          </a:prstGeom>
          <a:noFill/>
        </p:spPr>
        <p:txBody>
          <a:bodyPr wrap="square" rtlCol="0">
            <a:spAutoFit/>
          </a:bodyPr>
          <a:lstStyle/>
          <a:p>
            <a:r>
              <a:rPr lang="en-GB" sz="7200" b="1" u="sng" dirty="0">
                <a:effectLst>
                  <a:outerShdw blurRad="38100" dist="38100" dir="2700000" algn="tl">
                    <a:srgbClr val="000000">
                      <a:alpha val="43137"/>
                    </a:srgbClr>
                  </a:outerShdw>
                </a:effectLst>
                <a:latin typeface="+mj-lt"/>
              </a:rPr>
              <a:t>The national anthem: </a:t>
            </a:r>
          </a:p>
          <a:p>
            <a:r>
              <a:rPr lang="en-GB" sz="6600" b="1" dirty="0"/>
              <a:t> </a:t>
            </a:r>
            <a:r>
              <a:rPr lang="en-GB" sz="6600" b="1" dirty="0">
                <a:latin typeface="+mj-lt"/>
              </a:rPr>
              <a:t>La </a:t>
            </a:r>
            <a:r>
              <a:rPr lang="en-GB" sz="6600" b="1" dirty="0" err="1">
                <a:latin typeface="+mj-lt"/>
              </a:rPr>
              <a:t>Brabançonne</a:t>
            </a:r>
            <a:endParaRPr lang="en-GB" sz="6600" b="1" dirty="0">
              <a:latin typeface="+mj-lt"/>
            </a:endParaRPr>
          </a:p>
        </p:txBody>
      </p:sp>
      <p:pic>
        <p:nvPicPr>
          <p:cNvPr id="6" name="Belgium Anthem  Belgische volkslied  Brabançonn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773430" y="4560012"/>
            <a:ext cx="609600" cy="609600"/>
          </a:xfrm>
          <a:prstGeom prst="rect">
            <a:avLst/>
          </a:prstGeom>
        </p:spPr>
      </p:pic>
      <p:sp>
        <p:nvSpPr>
          <p:cNvPr id="7" name="Tekstvak 6">
            <a:extLst>
              <a:ext uri="{FF2B5EF4-FFF2-40B4-BE49-F238E27FC236}">
                <a16:creationId xmlns:a16="http://schemas.microsoft.com/office/drawing/2014/main" id="{8556944A-2FCE-6D69-D84E-F03D1B79238E}"/>
              </a:ext>
            </a:extLst>
          </p:cNvPr>
          <p:cNvSpPr txBox="1"/>
          <p:nvPr/>
        </p:nvSpPr>
        <p:spPr>
          <a:xfrm>
            <a:off x="1275907" y="3244334"/>
            <a:ext cx="4820093" cy="369332"/>
          </a:xfrm>
          <a:prstGeom prst="rect">
            <a:avLst/>
          </a:prstGeom>
          <a:noFill/>
        </p:spPr>
        <p:txBody>
          <a:bodyPr wrap="square">
            <a:spAutoFit/>
          </a:bodyPr>
          <a:lstStyle/>
          <a:p>
            <a:r>
              <a:rPr lang="nl-BE" dirty="0">
                <a:hlinkClick r:id="rId6"/>
              </a:rPr>
              <a:t>https://</a:t>
            </a:r>
            <a:r>
              <a:rPr lang="nl-BE" i="1" dirty="0">
                <a:hlinkClick r:id="rId6"/>
              </a:rPr>
              <a:t>youtu.be/cUplg16ovjY</a:t>
            </a:r>
            <a:endParaRPr lang="nl-BE" i="1" dirty="0"/>
          </a:p>
        </p:txBody>
      </p:sp>
    </p:spTree>
    <p:extLst>
      <p:ext uri="{BB962C8B-B14F-4D97-AF65-F5344CB8AC3E}">
        <p14:creationId xmlns:p14="http://schemas.microsoft.com/office/powerpoint/2010/main" val="1197729179"/>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3346"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alpha val="22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GB" sz="7200" b="1" u="sng" dirty="0">
                <a:latin typeface="+mn-lt"/>
              </a:rPr>
              <a:t>Official languages:</a:t>
            </a:r>
          </a:p>
        </p:txBody>
      </p:sp>
      <p:sp>
        <p:nvSpPr>
          <p:cNvPr id="5" name="Tekstvak 4"/>
          <p:cNvSpPr txBox="1"/>
          <p:nvPr/>
        </p:nvSpPr>
        <p:spPr>
          <a:xfrm>
            <a:off x="1798814" y="2452767"/>
            <a:ext cx="2054576" cy="461665"/>
          </a:xfrm>
          <a:prstGeom prst="rect">
            <a:avLst/>
          </a:prstGeom>
          <a:solidFill>
            <a:srgbClr val="FF0000"/>
          </a:solidFill>
        </p:spPr>
        <p:txBody>
          <a:bodyPr wrap="square" rtlCol="0">
            <a:spAutoFit/>
          </a:bodyPr>
          <a:lstStyle/>
          <a:p>
            <a:r>
              <a:rPr lang="nl-BE" sz="2400" b="1" dirty="0"/>
              <a:t>Dutch (60%)</a:t>
            </a:r>
            <a:r>
              <a:rPr lang="nl-BE" dirty="0"/>
              <a:t> </a:t>
            </a:r>
          </a:p>
        </p:txBody>
      </p:sp>
      <p:sp>
        <p:nvSpPr>
          <p:cNvPr id="6" name="Tekstvak 5"/>
          <p:cNvSpPr txBox="1"/>
          <p:nvPr/>
        </p:nvSpPr>
        <p:spPr>
          <a:xfrm>
            <a:off x="1798814" y="3214846"/>
            <a:ext cx="2054577" cy="461665"/>
          </a:xfrm>
          <a:prstGeom prst="rect">
            <a:avLst/>
          </a:prstGeom>
          <a:solidFill>
            <a:srgbClr val="FFFF00"/>
          </a:solidFill>
        </p:spPr>
        <p:txBody>
          <a:bodyPr wrap="square" rtlCol="0">
            <a:spAutoFit/>
          </a:bodyPr>
          <a:lstStyle/>
          <a:p>
            <a:r>
              <a:rPr lang="nl-BE" sz="2400" b="1" dirty="0"/>
              <a:t>French (39%)</a:t>
            </a:r>
          </a:p>
        </p:txBody>
      </p:sp>
      <p:sp>
        <p:nvSpPr>
          <p:cNvPr id="7" name="Tekstvak 6"/>
          <p:cNvSpPr txBox="1"/>
          <p:nvPr/>
        </p:nvSpPr>
        <p:spPr>
          <a:xfrm>
            <a:off x="1798813" y="3976925"/>
            <a:ext cx="2054577" cy="461665"/>
          </a:xfrm>
          <a:prstGeom prst="rect">
            <a:avLst/>
          </a:prstGeom>
          <a:solidFill>
            <a:schemeClr val="tx1"/>
          </a:solidFill>
        </p:spPr>
        <p:txBody>
          <a:bodyPr wrap="square" rtlCol="0">
            <a:spAutoFit/>
          </a:bodyPr>
          <a:lstStyle/>
          <a:p>
            <a:r>
              <a:rPr lang="nl-BE" sz="2400" b="1" dirty="0">
                <a:solidFill>
                  <a:schemeClr val="bg1"/>
                </a:solidFill>
              </a:rPr>
              <a:t>German (1%)</a:t>
            </a:r>
          </a:p>
        </p:txBody>
      </p:sp>
      <p:pic>
        <p:nvPicPr>
          <p:cNvPr id="1026" name="Picture 2" descr="What is the main language spoken in Belgium? - Quora">
            <a:extLst>
              <a:ext uri="{FF2B5EF4-FFF2-40B4-BE49-F238E27FC236}">
                <a16:creationId xmlns:a16="http://schemas.microsoft.com/office/drawing/2014/main" id="{2B9F9ED7-5CE7-DCB2-30EE-2F48867496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2576" y="1284790"/>
            <a:ext cx="6861564" cy="5008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94732"/>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C232B152-3720-4D3B-97ED-45CE5483F1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1BAB570-FF10-4E96-8A3F-FA9804702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693698" cy="6858000"/>
          </a:xfrm>
          <a:custGeom>
            <a:avLst/>
            <a:gdLst>
              <a:gd name="connsiteX0" fmla="*/ 0 w 4693698"/>
              <a:gd name="connsiteY0" fmla="*/ 0 h 6858000"/>
              <a:gd name="connsiteX1" fmla="*/ 420914 w 4693698"/>
              <a:gd name="connsiteY1" fmla="*/ 0 h 6858000"/>
              <a:gd name="connsiteX2" fmla="*/ 1582057 w 4693698"/>
              <a:gd name="connsiteY2" fmla="*/ 0 h 6858000"/>
              <a:gd name="connsiteX3" fmla="*/ 4503903 w 4693698"/>
              <a:gd name="connsiteY3" fmla="*/ 0 h 6858000"/>
              <a:gd name="connsiteX4" fmla="*/ 4508943 w 4693698"/>
              <a:gd name="connsiteY4" fmla="*/ 66675 h 6858000"/>
              <a:gd name="connsiteX5" fmla="*/ 4517340 w 4693698"/>
              <a:gd name="connsiteY5" fmla="*/ 122237 h 6858000"/>
              <a:gd name="connsiteX6" fmla="*/ 4527418 w 4693698"/>
              <a:gd name="connsiteY6" fmla="*/ 174625 h 6858000"/>
              <a:gd name="connsiteX7" fmla="*/ 4544214 w 4693698"/>
              <a:gd name="connsiteY7" fmla="*/ 217487 h 6858000"/>
              <a:gd name="connsiteX8" fmla="*/ 4561010 w 4693698"/>
              <a:gd name="connsiteY8" fmla="*/ 260350 h 6858000"/>
              <a:gd name="connsiteX9" fmla="*/ 4581165 w 4693698"/>
              <a:gd name="connsiteY9" fmla="*/ 296862 h 6858000"/>
              <a:gd name="connsiteX10" fmla="*/ 4601320 w 4693698"/>
              <a:gd name="connsiteY10" fmla="*/ 334962 h 6858000"/>
              <a:gd name="connsiteX11" fmla="*/ 4619796 w 4693698"/>
              <a:gd name="connsiteY11" fmla="*/ 369887 h 6858000"/>
              <a:gd name="connsiteX12" fmla="*/ 4638271 w 4693698"/>
              <a:gd name="connsiteY12" fmla="*/ 409575 h 6858000"/>
              <a:gd name="connsiteX13" fmla="*/ 4655067 w 4693698"/>
              <a:gd name="connsiteY13" fmla="*/ 450850 h 6858000"/>
              <a:gd name="connsiteX14" fmla="*/ 4670184 w 4693698"/>
              <a:gd name="connsiteY14" fmla="*/ 496887 h 6858000"/>
              <a:gd name="connsiteX15" fmla="*/ 4681941 w 4693698"/>
              <a:gd name="connsiteY15" fmla="*/ 546100 h 6858000"/>
              <a:gd name="connsiteX16" fmla="*/ 4690339 w 4693698"/>
              <a:gd name="connsiteY16" fmla="*/ 606425 h 6858000"/>
              <a:gd name="connsiteX17" fmla="*/ 4693698 w 4693698"/>
              <a:gd name="connsiteY17" fmla="*/ 673100 h 6858000"/>
              <a:gd name="connsiteX18" fmla="*/ 4690339 w 4693698"/>
              <a:gd name="connsiteY18" fmla="*/ 744537 h 6858000"/>
              <a:gd name="connsiteX19" fmla="*/ 4681941 w 4693698"/>
              <a:gd name="connsiteY19" fmla="*/ 801687 h 6858000"/>
              <a:gd name="connsiteX20" fmla="*/ 4670184 w 4693698"/>
              <a:gd name="connsiteY20" fmla="*/ 854075 h 6858000"/>
              <a:gd name="connsiteX21" fmla="*/ 4655067 w 4693698"/>
              <a:gd name="connsiteY21" fmla="*/ 901700 h 6858000"/>
              <a:gd name="connsiteX22" fmla="*/ 4638271 w 4693698"/>
              <a:gd name="connsiteY22" fmla="*/ 942975 h 6858000"/>
              <a:gd name="connsiteX23" fmla="*/ 4618116 w 4693698"/>
              <a:gd name="connsiteY23" fmla="*/ 981075 h 6858000"/>
              <a:gd name="connsiteX24" fmla="*/ 4597961 w 4693698"/>
              <a:gd name="connsiteY24" fmla="*/ 1017587 h 6858000"/>
              <a:gd name="connsiteX25" fmla="*/ 4577806 w 4693698"/>
              <a:gd name="connsiteY25" fmla="*/ 1055687 h 6858000"/>
              <a:gd name="connsiteX26" fmla="*/ 4559330 w 4693698"/>
              <a:gd name="connsiteY26" fmla="*/ 1095375 h 6858000"/>
              <a:gd name="connsiteX27" fmla="*/ 4540854 w 4693698"/>
              <a:gd name="connsiteY27" fmla="*/ 1136650 h 6858000"/>
              <a:gd name="connsiteX28" fmla="*/ 4525739 w 4693698"/>
              <a:gd name="connsiteY28" fmla="*/ 1182687 h 6858000"/>
              <a:gd name="connsiteX29" fmla="*/ 4515661 w 4693698"/>
              <a:gd name="connsiteY29" fmla="*/ 1235075 h 6858000"/>
              <a:gd name="connsiteX30" fmla="*/ 4505583 w 4693698"/>
              <a:gd name="connsiteY30" fmla="*/ 1295400 h 6858000"/>
              <a:gd name="connsiteX31" fmla="*/ 4503903 w 4693698"/>
              <a:gd name="connsiteY31" fmla="*/ 1363662 h 6858000"/>
              <a:gd name="connsiteX32" fmla="*/ 4505583 w 4693698"/>
              <a:gd name="connsiteY32" fmla="*/ 1431925 h 6858000"/>
              <a:gd name="connsiteX33" fmla="*/ 4515661 w 4693698"/>
              <a:gd name="connsiteY33" fmla="*/ 1492250 h 6858000"/>
              <a:gd name="connsiteX34" fmla="*/ 4525739 w 4693698"/>
              <a:gd name="connsiteY34" fmla="*/ 1544637 h 6858000"/>
              <a:gd name="connsiteX35" fmla="*/ 4540854 w 4693698"/>
              <a:gd name="connsiteY35" fmla="*/ 1589087 h 6858000"/>
              <a:gd name="connsiteX36" fmla="*/ 4559330 w 4693698"/>
              <a:gd name="connsiteY36" fmla="*/ 1631950 h 6858000"/>
              <a:gd name="connsiteX37" fmla="*/ 4577806 w 4693698"/>
              <a:gd name="connsiteY37" fmla="*/ 1671637 h 6858000"/>
              <a:gd name="connsiteX38" fmla="*/ 4597961 w 4693698"/>
              <a:gd name="connsiteY38" fmla="*/ 1708150 h 6858000"/>
              <a:gd name="connsiteX39" fmla="*/ 4618116 w 4693698"/>
              <a:gd name="connsiteY39" fmla="*/ 1743075 h 6858000"/>
              <a:gd name="connsiteX40" fmla="*/ 4638271 w 4693698"/>
              <a:gd name="connsiteY40" fmla="*/ 1782762 h 6858000"/>
              <a:gd name="connsiteX41" fmla="*/ 4655067 w 4693698"/>
              <a:gd name="connsiteY41" fmla="*/ 1824037 h 6858000"/>
              <a:gd name="connsiteX42" fmla="*/ 4670184 w 4693698"/>
              <a:gd name="connsiteY42" fmla="*/ 1870075 h 6858000"/>
              <a:gd name="connsiteX43" fmla="*/ 4681941 w 4693698"/>
              <a:gd name="connsiteY43" fmla="*/ 1922462 h 6858000"/>
              <a:gd name="connsiteX44" fmla="*/ 4690339 w 4693698"/>
              <a:gd name="connsiteY44" fmla="*/ 1982787 h 6858000"/>
              <a:gd name="connsiteX45" fmla="*/ 4693698 w 4693698"/>
              <a:gd name="connsiteY45" fmla="*/ 2051050 h 6858000"/>
              <a:gd name="connsiteX46" fmla="*/ 4690339 w 4693698"/>
              <a:gd name="connsiteY46" fmla="*/ 2119312 h 6858000"/>
              <a:gd name="connsiteX47" fmla="*/ 4681941 w 4693698"/>
              <a:gd name="connsiteY47" fmla="*/ 2179637 h 6858000"/>
              <a:gd name="connsiteX48" fmla="*/ 4670184 w 4693698"/>
              <a:gd name="connsiteY48" fmla="*/ 2232025 h 6858000"/>
              <a:gd name="connsiteX49" fmla="*/ 4655067 w 4693698"/>
              <a:gd name="connsiteY49" fmla="*/ 2278062 h 6858000"/>
              <a:gd name="connsiteX50" fmla="*/ 4638271 w 4693698"/>
              <a:gd name="connsiteY50" fmla="*/ 2319337 h 6858000"/>
              <a:gd name="connsiteX51" fmla="*/ 4618116 w 4693698"/>
              <a:gd name="connsiteY51" fmla="*/ 2359025 h 6858000"/>
              <a:gd name="connsiteX52" fmla="*/ 4597961 w 4693698"/>
              <a:gd name="connsiteY52" fmla="*/ 2395537 h 6858000"/>
              <a:gd name="connsiteX53" fmla="*/ 4577806 w 4693698"/>
              <a:gd name="connsiteY53" fmla="*/ 2433637 h 6858000"/>
              <a:gd name="connsiteX54" fmla="*/ 4559330 w 4693698"/>
              <a:gd name="connsiteY54" fmla="*/ 2471737 h 6858000"/>
              <a:gd name="connsiteX55" fmla="*/ 4540854 w 4693698"/>
              <a:gd name="connsiteY55" fmla="*/ 2513012 h 6858000"/>
              <a:gd name="connsiteX56" fmla="*/ 4525739 w 4693698"/>
              <a:gd name="connsiteY56" fmla="*/ 2560637 h 6858000"/>
              <a:gd name="connsiteX57" fmla="*/ 4515661 w 4693698"/>
              <a:gd name="connsiteY57" fmla="*/ 2613025 h 6858000"/>
              <a:gd name="connsiteX58" fmla="*/ 4505583 w 4693698"/>
              <a:gd name="connsiteY58" fmla="*/ 2671762 h 6858000"/>
              <a:gd name="connsiteX59" fmla="*/ 4503903 w 4693698"/>
              <a:gd name="connsiteY59" fmla="*/ 2741612 h 6858000"/>
              <a:gd name="connsiteX60" fmla="*/ 4505583 w 4693698"/>
              <a:gd name="connsiteY60" fmla="*/ 2809875 h 6858000"/>
              <a:gd name="connsiteX61" fmla="*/ 4515661 w 4693698"/>
              <a:gd name="connsiteY61" fmla="*/ 2868612 h 6858000"/>
              <a:gd name="connsiteX62" fmla="*/ 4525739 w 4693698"/>
              <a:gd name="connsiteY62" fmla="*/ 2922587 h 6858000"/>
              <a:gd name="connsiteX63" fmla="*/ 4540854 w 4693698"/>
              <a:gd name="connsiteY63" fmla="*/ 2967037 h 6858000"/>
              <a:gd name="connsiteX64" fmla="*/ 4559330 w 4693698"/>
              <a:gd name="connsiteY64" fmla="*/ 3009900 h 6858000"/>
              <a:gd name="connsiteX65" fmla="*/ 4577806 w 4693698"/>
              <a:gd name="connsiteY65" fmla="*/ 3046412 h 6858000"/>
              <a:gd name="connsiteX66" fmla="*/ 4597961 w 4693698"/>
              <a:gd name="connsiteY66" fmla="*/ 3084512 h 6858000"/>
              <a:gd name="connsiteX67" fmla="*/ 4618116 w 4693698"/>
              <a:gd name="connsiteY67" fmla="*/ 3121025 h 6858000"/>
              <a:gd name="connsiteX68" fmla="*/ 4638271 w 4693698"/>
              <a:gd name="connsiteY68" fmla="*/ 3160712 h 6858000"/>
              <a:gd name="connsiteX69" fmla="*/ 4655067 w 4693698"/>
              <a:gd name="connsiteY69" fmla="*/ 3201987 h 6858000"/>
              <a:gd name="connsiteX70" fmla="*/ 4670184 w 4693698"/>
              <a:gd name="connsiteY70" fmla="*/ 3248025 h 6858000"/>
              <a:gd name="connsiteX71" fmla="*/ 4681941 w 4693698"/>
              <a:gd name="connsiteY71" fmla="*/ 3300412 h 6858000"/>
              <a:gd name="connsiteX72" fmla="*/ 4690339 w 4693698"/>
              <a:gd name="connsiteY72" fmla="*/ 3360737 h 6858000"/>
              <a:gd name="connsiteX73" fmla="*/ 4693698 w 4693698"/>
              <a:gd name="connsiteY73" fmla="*/ 3427412 h 6858000"/>
              <a:gd name="connsiteX74" fmla="*/ 4690339 w 4693698"/>
              <a:gd name="connsiteY74" fmla="*/ 3497262 h 6858000"/>
              <a:gd name="connsiteX75" fmla="*/ 4681941 w 4693698"/>
              <a:gd name="connsiteY75" fmla="*/ 3557587 h 6858000"/>
              <a:gd name="connsiteX76" fmla="*/ 4670184 w 4693698"/>
              <a:gd name="connsiteY76" fmla="*/ 3609975 h 6858000"/>
              <a:gd name="connsiteX77" fmla="*/ 4655067 w 4693698"/>
              <a:gd name="connsiteY77" fmla="*/ 3656012 h 6858000"/>
              <a:gd name="connsiteX78" fmla="*/ 4638271 w 4693698"/>
              <a:gd name="connsiteY78" fmla="*/ 3697287 h 6858000"/>
              <a:gd name="connsiteX79" fmla="*/ 4618116 w 4693698"/>
              <a:gd name="connsiteY79" fmla="*/ 3736975 h 6858000"/>
              <a:gd name="connsiteX80" fmla="*/ 4577806 w 4693698"/>
              <a:gd name="connsiteY80" fmla="*/ 3811587 h 6858000"/>
              <a:gd name="connsiteX81" fmla="*/ 4559330 w 4693698"/>
              <a:gd name="connsiteY81" fmla="*/ 3848100 h 6858000"/>
              <a:gd name="connsiteX82" fmla="*/ 4540854 w 4693698"/>
              <a:gd name="connsiteY82" fmla="*/ 3890962 h 6858000"/>
              <a:gd name="connsiteX83" fmla="*/ 4525739 w 4693698"/>
              <a:gd name="connsiteY83" fmla="*/ 3935412 h 6858000"/>
              <a:gd name="connsiteX84" fmla="*/ 4515661 w 4693698"/>
              <a:gd name="connsiteY84" fmla="*/ 3987800 h 6858000"/>
              <a:gd name="connsiteX85" fmla="*/ 4505583 w 4693698"/>
              <a:gd name="connsiteY85" fmla="*/ 4048125 h 6858000"/>
              <a:gd name="connsiteX86" fmla="*/ 4503903 w 4693698"/>
              <a:gd name="connsiteY86" fmla="*/ 4116387 h 6858000"/>
              <a:gd name="connsiteX87" fmla="*/ 4505583 w 4693698"/>
              <a:gd name="connsiteY87" fmla="*/ 4186237 h 6858000"/>
              <a:gd name="connsiteX88" fmla="*/ 4515661 w 4693698"/>
              <a:gd name="connsiteY88" fmla="*/ 4244975 h 6858000"/>
              <a:gd name="connsiteX89" fmla="*/ 4525739 w 4693698"/>
              <a:gd name="connsiteY89" fmla="*/ 4297362 h 6858000"/>
              <a:gd name="connsiteX90" fmla="*/ 4540854 w 4693698"/>
              <a:gd name="connsiteY90" fmla="*/ 4343400 h 6858000"/>
              <a:gd name="connsiteX91" fmla="*/ 4559330 w 4693698"/>
              <a:gd name="connsiteY91" fmla="*/ 4386262 h 6858000"/>
              <a:gd name="connsiteX92" fmla="*/ 4577806 w 4693698"/>
              <a:gd name="connsiteY92" fmla="*/ 4424362 h 6858000"/>
              <a:gd name="connsiteX93" fmla="*/ 4618116 w 4693698"/>
              <a:gd name="connsiteY93" fmla="*/ 4498975 h 6858000"/>
              <a:gd name="connsiteX94" fmla="*/ 4638271 w 4693698"/>
              <a:gd name="connsiteY94" fmla="*/ 4537075 h 6858000"/>
              <a:gd name="connsiteX95" fmla="*/ 4655067 w 4693698"/>
              <a:gd name="connsiteY95" fmla="*/ 4579937 h 6858000"/>
              <a:gd name="connsiteX96" fmla="*/ 4670184 w 4693698"/>
              <a:gd name="connsiteY96" fmla="*/ 4625975 h 6858000"/>
              <a:gd name="connsiteX97" fmla="*/ 4681941 w 4693698"/>
              <a:gd name="connsiteY97" fmla="*/ 4678362 h 6858000"/>
              <a:gd name="connsiteX98" fmla="*/ 4690339 w 4693698"/>
              <a:gd name="connsiteY98" fmla="*/ 4738687 h 6858000"/>
              <a:gd name="connsiteX99" fmla="*/ 4693698 w 4693698"/>
              <a:gd name="connsiteY99" fmla="*/ 4806950 h 6858000"/>
              <a:gd name="connsiteX100" fmla="*/ 4690339 w 4693698"/>
              <a:gd name="connsiteY100" fmla="*/ 4875212 h 6858000"/>
              <a:gd name="connsiteX101" fmla="*/ 4681941 w 4693698"/>
              <a:gd name="connsiteY101" fmla="*/ 4935537 h 6858000"/>
              <a:gd name="connsiteX102" fmla="*/ 4670184 w 4693698"/>
              <a:gd name="connsiteY102" fmla="*/ 4987925 h 6858000"/>
              <a:gd name="connsiteX103" fmla="*/ 4655067 w 4693698"/>
              <a:gd name="connsiteY103" fmla="*/ 5033962 h 6858000"/>
              <a:gd name="connsiteX104" fmla="*/ 4638271 w 4693698"/>
              <a:gd name="connsiteY104" fmla="*/ 5075237 h 6858000"/>
              <a:gd name="connsiteX105" fmla="*/ 4618116 w 4693698"/>
              <a:gd name="connsiteY105" fmla="*/ 5114925 h 6858000"/>
              <a:gd name="connsiteX106" fmla="*/ 4597961 w 4693698"/>
              <a:gd name="connsiteY106" fmla="*/ 5149850 h 6858000"/>
              <a:gd name="connsiteX107" fmla="*/ 4577806 w 4693698"/>
              <a:gd name="connsiteY107" fmla="*/ 5186362 h 6858000"/>
              <a:gd name="connsiteX108" fmla="*/ 4559330 w 4693698"/>
              <a:gd name="connsiteY108" fmla="*/ 5226050 h 6858000"/>
              <a:gd name="connsiteX109" fmla="*/ 4540854 w 4693698"/>
              <a:gd name="connsiteY109" fmla="*/ 5268912 h 6858000"/>
              <a:gd name="connsiteX110" fmla="*/ 4525739 w 4693698"/>
              <a:gd name="connsiteY110" fmla="*/ 5313362 h 6858000"/>
              <a:gd name="connsiteX111" fmla="*/ 4515661 w 4693698"/>
              <a:gd name="connsiteY111" fmla="*/ 5365750 h 6858000"/>
              <a:gd name="connsiteX112" fmla="*/ 4505583 w 4693698"/>
              <a:gd name="connsiteY112" fmla="*/ 5426075 h 6858000"/>
              <a:gd name="connsiteX113" fmla="*/ 4503903 w 4693698"/>
              <a:gd name="connsiteY113" fmla="*/ 5494337 h 6858000"/>
              <a:gd name="connsiteX114" fmla="*/ 4505583 w 4693698"/>
              <a:gd name="connsiteY114" fmla="*/ 5562600 h 6858000"/>
              <a:gd name="connsiteX115" fmla="*/ 4515661 w 4693698"/>
              <a:gd name="connsiteY115" fmla="*/ 5622925 h 6858000"/>
              <a:gd name="connsiteX116" fmla="*/ 4525739 w 4693698"/>
              <a:gd name="connsiteY116" fmla="*/ 5675312 h 6858000"/>
              <a:gd name="connsiteX117" fmla="*/ 4540854 w 4693698"/>
              <a:gd name="connsiteY117" fmla="*/ 5721350 h 6858000"/>
              <a:gd name="connsiteX118" fmla="*/ 4559330 w 4693698"/>
              <a:gd name="connsiteY118" fmla="*/ 5762625 h 6858000"/>
              <a:gd name="connsiteX119" fmla="*/ 4577806 w 4693698"/>
              <a:gd name="connsiteY119" fmla="*/ 5802312 h 6858000"/>
              <a:gd name="connsiteX120" fmla="*/ 4597961 w 4693698"/>
              <a:gd name="connsiteY120" fmla="*/ 5840412 h 6858000"/>
              <a:gd name="connsiteX121" fmla="*/ 4618116 w 4693698"/>
              <a:gd name="connsiteY121" fmla="*/ 5876925 h 6858000"/>
              <a:gd name="connsiteX122" fmla="*/ 4638271 w 4693698"/>
              <a:gd name="connsiteY122" fmla="*/ 5915025 h 6858000"/>
              <a:gd name="connsiteX123" fmla="*/ 4655067 w 4693698"/>
              <a:gd name="connsiteY123" fmla="*/ 5956300 h 6858000"/>
              <a:gd name="connsiteX124" fmla="*/ 4670184 w 4693698"/>
              <a:gd name="connsiteY124" fmla="*/ 6003925 h 6858000"/>
              <a:gd name="connsiteX125" fmla="*/ 4681941 w 4693698"/>
              <a:gd name="connsiteY125" fmla="*/ 6056312 h 6858000"/>
              <a:gd name="connsiteX126" fmla="*/ 4690339 w 4693698"/>
              <a:gd name="connsiteY126" fmla="*/ 6113462 h 6858000"/>
              <a:gd name="connsiteX127" fmla="*/ 4693698 w 4693698"/>
              <a:gd name="connsiteY127" fmla="*/ 6183312 h 6858000"/>
              <a:gd name="connsiteX128" fmla="*/ 4690339 w 4693698"/>
              <a:gd name="connsiteY128" fmla="*/ 6251575 h 6858000"/>
              <a:gd name="connsiteX129" fmla="*/ 4681941 w 4693698"/>
              <a:gd name="connsiteY129" fmla="*/ 6311900 h 6858000"/>
              <a:gd name="connsiteX130" fmla="*/ 4670184 w 4693698"/>
              <a:gd name="connsiteY130" fmla="*/ 6361112 h 6858000"/>
              <a:gd name="connsiteX131" fmla="*/ 4655067 w 4693698"/>
              <a:gd name="connsiteY131" fmla="*/ 6407150 h 6858000"/>
              <a:gd name="connsiteX132" fmla="*/ 4638271 w 4693698"/>
              <a:gd name="connsiteY132" fmla="*/ 6448425 h 6858000"/>
              <a:gd name="connsiteX133" fmla="*/ 4619796 w 4693698"/>
              <a:gd name="connsiteY133" fmla="*/ 6488112 h 6858000"/>
              <a:gd name="connsiteX134" fmla="*/ 4601320 w 4693698"/>
              <a:gd name="connsiteY134" fmla="*/ 6523037 h 6858000"/>
              <a:gd name="connsiteX135" fmla="*/ 4581165 w 4693698"/>
              <a:gd name="connsiteY135" fmla="*/ 6561137 h 6858000"/>
              <a:gd name="connsiteX136" fmla="*/ 4561010 w 4693698"/>
              <a:gd name="connsiteY136" fmla="*/ 6597650 h 6858000"/>
              <a:gd name="connsiteX137" fmla="*/ 4544214 w 4693698"/>
              <a:gd name="connsiteY137" fmla="*/ 6640512 h 6858000"/>
              <a:gd name="connsiteX138" fmla="*/ 4527418 w 4693698"/>
              <a:gd name="connsiteY138" fmla="*/ 6683375 h 6858000"/>
              <a:gd name="connsiteX139" fmla="*/ 4517340 w 4693698"/>
              <a:gd name="connsiteY139" fmla="*/ 6735762 h 6858000"/>
              <a:gd name="connsiteX140" fmla="*/ 4508943 w 4693698"/>
              <a:gd name="connsiteY140" fmla="*/ 6791325 h 6858000"/>
              <a:gd name="connsiteX141" fmla="*/ 4503903 w 4693698"/>
              <a:gd name="connsiteY141" fmla="*/ 6858000 h 6858000"/>
              <a:gd name="connsiteX142" fmla="*/ 1582057 w 4693698"/>
              <a:gd name="connsiteY142" fmla="*/ 6858000 h 6858000"/>
              <a:gd name="connsiteX143" fmla="*/ 420914 w 4693698"/>
              <a:gd name="connsiteY143" fmla="*/ 6858000 h 6858000"/>
              <a:gd name="connsiteX144" fmla="*/ 0 w 4693698"/>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693698" h="685800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tx1"/>
          </a:solidFill>
          <a:ln w="0">
            <a:noFill/>
            <a:prstDash val="solid"/>
            <a:round/>
            <a:headEnd/>
            <a:tailEnd/>
          </a:ln>
        </p:spPr>
        <p:txBody>
          <a:bodyPr wrap="square">
            <a:noAutofit/>
          </a:bodyPr>
          <a:lstStyle/>
          <a:p>
            <a:endParaRPr lang="en-US" dirty="0"/>
          </a:p>
        </p:txBody>
      </p:sp>
      <p:sp>
        <p:nvSpPr>
          <p:cNvPr id="20" name="Freeform: Shape 19">
            <a:extLst>
              <a:ext uri="{FF2B5EF4-FFF2-40B4-BE49-F238E27FC236}">
                <a16:creationId xmlns:a16="http://schemas.microsoft.com/office/drawing/2014/main" id="{4B9FAFB2-BEB5-4848-8018-BCAD99E2E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838076" cy="6858000"/>
          </a:xfrm>
          <a:custGeom>
            <a:avLst/>
            <a:gdLst>
              <a:gd name="connsiteX0" fmla="*/ 4838076 w 4838076"/>
              <a:gd name="connsiteY0" fmla="*/ 0 h 6858000"/>
              <a:gd name="connsiteX1" fmla="*/ 4417162 w 4838076"/>
              <a:gd name="connsiteY1" fmla="*/ 0 h 6858000"/>
              <a:gd name="connsiteX2" fmla="*/ 3459219 w 4838076"/>
              <a:gd name="connsiteY2" fmla="*/ 0 h 6858000"/>
              <a:gd name="connsiteX3" fmla="*/ 334174 w 4838076"/>
              <a:gd name="connsiteY3" fmla="*/ 0 h 6858000"/>
              <a:gd name="connsiteX4" fmla="*/ 334173 w 4838076"/>
              <a:gd name="connsiteY4" fmla="*/ 0 h 6858000"/>
              <a:gd name="connsiteX5" fmla="*/ 189795 w 4838076"/>
              <a:gd name="connsiteY5" fmla="*/ 0 h 6858000"/>
              <a:gd name="connsiteX6" fmla="*/ 184756 w 4838076"/>
              <a:gd name="connsiteY6" fmla="*/ 66675 h 6858000"/>
              <a:gd name="connsiteX7" fmla="*/ 176358 w 4838076"/>
              <a:gd name="connsiteY7" fmla="*/ 122237 h 6858000"/>
              <a:gd name="connsiteX8" fmla="*/ 166281 w 4838076"/>
              <a:gd name="connsiteY8" fmla="*/ 174625 h 6858000"/>
              <a:gd name="connsiteX9" fmla="*/ 149485 w 4838076"/>
              <a:gd name="connsiteY9" fmla="*/ 217487 h 6858000"/>
              <a:gd name="connsiteX10" fmla="*/ 132689 w 4838076"/>
              <a:gd name="connsiteY10" fmla="*/ 260350 h 6858000"/>
              <a:gd name="connsiteX11" fmla="*/ 112534 w 4838076"/>
              <a:gd name="connsiteY11" fmla="*/ 296862 h 6858000"/>
              <a:gd name="connsiteX12" fmla="*/ 92379 w 4838076"/>
              <a:gd name="connsiteY12" fmla="*/ 334962 h 6858000"/>
              <a:gd name="connsiteX13" fmla="*/ 73903 w 4838076"/>
              <a:gd name="connsiteY13" fmla="*/ 369887 h 6858000"/>
              <a:gd name="connsiteX14" fmla="*/ 55427 w 4838076"/>
              <a:gd name="connsiteY14" fmla="*/ 409575 h 6858000"/>
              <a:gd name="connsiteX15" fmla="*/ 38632 w 4838076"/>
              <a:gd name="connsiteY15" fmla="*/ 450850 h 6858000"/>
              <a:gd name="connsiteX16" fmla="*/ 23515 w 4838076"/>
              <a:gd name="connsiteY16" fmla="*/ 496887 h 6858000"/>
              <a:gd name="connsiteX17" fmla="*/ 11758 w 4838076"/>
              <a:gd name="connsiteY17" fmla="*/ 546100 h 6858000"/>
              <a:gd name="connsiteX18" fmla="*/ 3359 w 4838076"/>
              <a:gd name="connsiteY18" fmla="*/ 606425 h 6858000"/>
              <a:gd name="connsiteX19" fmla="*/ 0 w 4838076"/>
              <a:gd name="connsiteY19" fmla="*/ 673100 h 6858000"/>
              <a:gd name="connsiteX20" fmla="*/ 3359 w 4838076"/>
              <a:gd name="connsiteY20" fmla="*/ 744537 h 6858000"/>
              <a:gd name="connsiteX21" fmla="*/ 11758 w 4838076"/>
              <a:gd name="connsiteY21" fmla="*/ 801687 h 6858000"/>
              <a:gd name="connsiteX22" fmla="*/ 23515 w 4838076"/>
              <a:gd name="connsiteY22" fmla="*/ 854075 h 6858000"/>
              <a:gd name="connsiteX23" fmla="*/ 38632 w 4838076"/>
              <a:gd name="connsiteY23" fmla="*/ 901700 h 6858000"/>
              <a:gd name="connsiteX24" fmla="*/ 55427 w 4838076"/>
              <a:gd name="connsiteY24" fmla="*/ 942975 h 6858000"/>
              <a:gd name="connsiteX25" fmla="*/ 75583 w 4838076"/>
              <a:gd name="connsiteY25" fmla="*/ 981075 h 6858000"/>
              <a:gd name="connsiteX26" fmla="*/ 95738 w 4838076"/>
              <a:gd name="connsiteY26" fmla="*/ 1017587 h 6858000"/>
              <a:gd name="connsiteX27" fmla="*/ 115893 w 4838076"/>
              <a:gd name="connsiteY27" fmla="*/ 1055687 h 6858000"/>
              <a:gd name="connsiteX28" fmla="*/ 134368 w 4838076"/>
              <a:gd name="connsiteY28" fmla="*/ 1095375 h 6858000"/>
              <a:gd name="connsiteX29" fmla="*/ 152844 w 4838076"/>
              <a:gd name="connsiteY29" fmla="*/ 1136650 h 6858000"/>
              <a:gd name="connsiteX30" fmla="*/ 167960 w 4838076"/>
              <a:gd name="connsiteY30" fmla="*/ 1182687 h 6858000"/>
              <a:gd name="connsiteX31" fmla="*/ 178038 w 4838076"/>
              <a:gd name="connsiteY31" fmla="*/ 1235075 h 6858000"/>
              <a:gd name="connsiteX32" fmla="*/ 188115 w 4838076"/>
              <a:gd name="connsiteY32" fmla="*/ 1295400 h 6858000"/>
              <a:gd name="connsiteX33" fmla="*/ 189795 w 4838076"/>
              <a:gd name="connsiteY33" fmla="*/ 1363662 h 6858000"/>
              <a:gd name="connsiteX34" fmla="*/ 188115 w 4838076"/>
              <a:gd name="connsiteY34" fmla="*/ 1431925 h 6858000"/>
              <a:gd name="connsiteX35" fmla="*/ 178038 w 4838076"/>
              <a:gd name="connsiteY35" fmla="*/ 1492250 h 6858000"/>
              <a:gd name="connsiteX36" fmla="*/ 167960 w 4838076"/>
              <a:gd name="connsiteY36" fmla="*/ 1544637 h 6858000"/>
              <a:gd name="connsiteX37" fmla="*/ 152844 w 4838076"/>
              <a:gd name="connsiteY37" fmla="*/ 1589087 h 6858000"/>
              <a:gd name="connsiteX38" fmla="*/ 134368 w 4838076"/>
              <a:gd name="connsiteY38" fmla="*/ 1631950 h 6858000"/>
              <a:gd name="connsiteX39" fmla="*/ 115893 w 4838076"/>
              <a:gd name="connsiteY39" fmla="*/ 1671637 h 6858000"/>
              <a:gd name="connsiteX40" fmla="*/ 95738 w 4838076"/>
              <a:gd name="connsiteY40" fmla="*/ 1708150 h 6858000"/>
              <a:gd name="connsiteX41" fmla="*/ 75583 w 4838076"/>
              <a:gd name="connsiteY41" fmla="*/ 1743075 h 6858000"/>
              <a:gd name="connsiteX42" fmla="*/ 55427 w 4838076"/>
              <a:gd name="connsiteY42" fmla="*/ 1782762 h 6858000"/>
              <a:gd name="connsiteX43" fmla="*/ 38632 w 4838076"/>
              <a:gd name="connsiteY43" fmla="*/ 1824037 h 6858000"/>
              <a:gd name="connsiteX44" fmla="*/ 23515 w 4838076"/>
              <a:gd name="connsiteY44" fmla="*/ 1870075 h 6858000"/>
              <a:gd name="connsiteX45" fmla="*/ 11758 w 4838076"/>
              <a:gd name="connsiteY45" fmla="*/ 1922462 h 6858000"/>
              <a:gd name="connsiteX46" fmla="*/ 3359 w 4838076"/>
              <a:gd name="connsiteY46" fmla="*/ 1982787 h 6858000"/>
              <a:gd name="connsiteX47" fmla="*/ 0 w 4838076"/>
              <a:gd name="connsiteY47" fmla="*/ 2051050 h 6858000"/>
              <a:gd name="connsiteX48" fmla="*/ 3359 w 4838076"/>
              <a:gd name="connsiteY48" fmla="*/ 2119312 h 6858000"/>
              <a:gd name="connsiteX49" fmla="*/ 11758 w 4838076"/>
              <a:gd name="connsiteY49" fmla="*/ 2179637 h 6858000"/>
              <a:gd name="connsiteX50" fmla="*/ 23515 w 4838076"/>
              <a:gd name="connsiteY50" fmla="*/ 2232025 h 6858000"/>
              <a:gd name="connsiteX51" fmla="*/ 38632 w 4838076"/>
              <a:gd name="connsiteY51" fmla="*/ 2278062 h 6858000"/>
              <a:gd name="connsiteX52" fmla="*/ 55427 w 4838076"/>
              <a:gd name="connsiteY52" fmla="*/ 2319337 h 6858000"/>
              <a:gd name="connsiteX53" fmla="*/ 75583 w 4838076"/>
              <a:gd name="connsiteY53" fmla="*/ 2359025 h 6858000"/>
              <a:gd name="connsiteX54" fmla="*/ 95738 w 4838076"/>
              <a:gd name="connsiteY54" fmla="*/ 2395537 h 6858000"/>
              <a:gd name="connsiteX55" fmla="*/ 115893 w 4838076"/>
              <a:gd name="connsiteY55" fmla="*/ 2433637 h 6858000"/>
              <a:gd name="connsiteX56" fmla="*/ 134368 w 4838076"/>
              <a:gd name="connsiteY56" fmla="*/ 2471737 h 6858000"/>
              <a:gd name="connsiteX57" fmla="*/ 152844 w 4838076"/>
              <a:gd name="connsiteY57" fmla="*/ 2513012 h 6858000"/>
              <a:gd name="connsiteX58" fmla="*/ 167960 w 4838076"/>
              <a:gd name="connsiteY58" fmla="*/ 2560637 h 6858000"/>
              <a:gd name="connsiteX59" fmla="*/ 178038 w 4838076"/>
              <a:gd name="connsiteY59" fmla="*/ 2613025 h 6858000"/>
              <a:gd name="connsiteX60" fmla="*/ 188115 w 4838076"/>
              <a:gd name="connsiteY60" fmla="*/ 2671762 h 6858000"/>
              <a:gd name="connsiteX61" fmla="*/ 189795 w 4838076"/>
              <a:gd name="connsiteY61" fmla="*/ 2741612 h 6858000"/>
              <a:gd name="connsiteX62" fmla="*/ 188115 w 4838076"/>
              <a:gd name="connsiteY62" fmla="*/ 2809875 h 6858000"/>
              <a:gd name="connsiteX63" fmla="*/ 178038 w 4838076"/>
              <a:gd name="connsiteY63" fmla="*/ 2868612 h 6858000"/>
              <a:gd name="connsiteX64" fmla="*/ 167960 w 4838076"/>
              <a:gd name="connsiteY64" fmla="*/ 2922587 h 6858000"/>
              <a:gd name="connsiteX65" fmla="*/ 152844 w 4838076"/>
              <a:gd name="connsiteY65" fmla="*/ 2967037 h 6858000"/>
              <a:gd name="connsiteX66" fmla="*/ 134368 w 4838076"/>
              <a:gd name="connsiteY66" fmla="*/ 3009900 h 6858000"/>
              <a:gd name="connsiteX67" fmla="*/ 115893 w 4838076"/>
              <a:gd name="connsiteY67" fmla="*/ 3046412 h 6858000"/>
              <a:gd name="connsiteX68" fmla="*/ 95738 w 4838076"/>
              <a:gd name="connsiteY68" fmla="*/ 3084512 h 6858000"/>
              <a:gd name="connsiteX69" fmla="*/ 75583 w 4838076"/>
              <a:gd name="connsiteY69" fmla="*/ 3121025 h 6858000"/>
              <a:gd name="connsiteX70" fmla="*/ 55427 w 4838076"/>
              <a:gd name="connsiteY70" fmla="*/ 3160712 h 6858000"/>
              <a:gd name="connsiteX71" fmla="*/ 38632 w 4838076"/>
              <a:gd name="connsiteY71" fmla="*/ 3201987 h 6858000"/>
              <a:gd name="connsiteX72" fmla="*/ 23515 w 4838076"/>
              <a:gd name="connsiteY72" fmla="*/ 3248025 h 6858000"/>
              <a:gd name="connsiteX73" fmla="*/ 11758 w 4838076"/>
              <a:gd name="connsiteY73" fmla="*/ 3300412 h 6858000"/>
              <a:gd name="connsiteX74" fmla="*/ 3359 w 4838076"/>
              <a:gd name="connsiteY74" fmla="*/ 3360737 h 6858000"/>
              <a:gd name="connsiteX75" fmla="*/ 0 w 4838076"/>
              <a:gd name="connsiteY75" fmla="*/ 3427412 h 6858000"/>
              <a:gd name="connsiteX76" fmla="*/ 3359 w 4838076"/>
              <a:gd name="connsiteY76" fmla="*/ 3497262 h 6858000"/>
              <a:gd name="connsiteX77" fmla="*/ 11758 w 4838076"/>
              <a:gd name="connsiteY77" fmla="*/ 3557587 h 6858000"/>
              <a:gd name="connsiteX78" fmla="*/ 23515 w 4838076"/>
              <a:gd name="connsiteY78" fmla="*/ 3609975 h 6858000"/>
              <a:gd name="connsiteX79" fmla="*/ 38632 w 4838076"/>
              <a:gd name="connsiteY79" fmla="*/ 3656012 h 6858000"/>
              <a:gd name="connsiteX80" fmla="*/ 55427 w 4838076"/>
              <a:gd name="connsiteY80" fmla="*/ 3697287 h 6858000"/>
              <a:gd name="connsiteX81" fmla="*/ 75583 w 4838076"/>
              <a:gd name="connsiteY81" fmla="*/ 3736975 h 6858000"/>
              <a:gd name="connsiteX82" fmla="*/ 115893 w 4838076"/>
              <a:gd name="connsiteY82" fmla="*/ 3811587 h 6858000"/>
              <a:gd name="connsiteX83" fmla="*/ 134368 w 4838076"/>
              <a:gd name="connsiteY83" fmla="*/ 3848100 h 6858000"/>
              <a:gd name="connsiteX84" fmla="*/ 152844 w 4838076"/>
              <a:gd name="connsiteY84" fmla="*/ 3890962 h 6858000"/>
              <a:gd name="connsiteX85" fmla="*/ 167960 w 4838076"/>
              <a:gd name="connsiteY85" fmla="*/ 3935412 h 6858000"/>
              <a:gd name="connsiteX86" fmla="*/ 178038 w 4838076"/>
              <a:gd name="connsiteY86" fmla="*/ 3987800 h 6858000"/>
              <a:gd name="connsiteX87" fmla="*/ 188115 w 4838076"/>
              <a:gd name="connsiteY87" fmla="*/ 4048125 h 6858000"/>
              <a:gd name="connsiteX88" fmla="*/ 189795 w 4838076"/>
              <a:gd name="connsiteY88" fmla="*/ 4116387 h 6858000"/>
              <a:gd name="connsiteX89" fmla="*/ 188115 w 4838076"/>
              <a:gd name="connsiteY89" fmla="*/ 4186237 h 6858000"/>
              <a:gd name="connsiteX90" fmla="*/ 178038 w 4838076"/>
              <a:gd name="connsiteY90" fmla="*/ 4244975 h 6858000"/>
              <a:gd name="connsiteX91" fmla="*/ 167960 w 4838076"/>
              <a:gd name="connsiteY91" fmla="*/ 4297362 h 6858000"/>
              <a:gd name="connsiteX92" fmla="*/ 152844 w 4838076"/>
              <a:gd name="connsiteY92" fmla="*/ 4343400 h 6858000"/>
              <a:gd name="connsiteX93" fmla="*/ 134368 w 4838076"/>
              <a:gd name="connsiteY93" fmla="*/ 4386262 h 6858000"/>
              <a:gd name="connsiteX94" fmla="*/ 115893 w 4838076"/>
              <a:gd name="connsiteY94" fmla="*/ 4424362 h 6858000"/>
              <a:gd name="connsiteX95" fmla="*/ 75583 w 4838076"/>
              <a:gd name="connsiteY95" fmla="*/ 4498975 h 6858000"/>
              <a:gd name="connsiteX96" fmla="*/ 55427 w 4838076"/>
              <a:gd name="connsiteY96" fmla="*/ 4537075 h 6858000"/>
              <a:gd name="connsiteX97" fmla="*/ 38632 w 4838076"/>
              <a:gd name="connsiteY97" fmla="*/ 4579937 h 6858000"/>
              <a:gd name="connsiteX98" fmla="*/ 23515 w 4838076"/>
              <a:gd name="connsiteY98" fmla="*/ 4625975 h 6858000"/>
              <a:gd name="connsiteX99" fmla="*/ 11758 w 4838076"/>
              <a:gd name="connsiteY99" fmla="*/ 4678362 h 6858000"/>
              <a:gd name="connsiteX100" fmla="*/ 3359 w 4838076"/>
              <a:gd name="connsiteY100" fmla="*/ 4738687 h 6858000"/>
              <a:gd name="connsiteX101" fmla="*/ 0 w 4838076"/>
              <a:gd name="connsiteY101" fmla="*/ 4806950 h 6858000"/>
              <a:gd name="connsiteX102" fmla="*/ 3359 w 4838076"/>
              <a:gd name="connsiteY102" fmla="*/ 4875212 h 6858000"/>
              <a:gd name="connsiteX103" fmla="*/ 11758 w 4838076"/>
              <a:gd name="connsiteY103" fmla="*/ 4935537 h 6858000"/>
              <a:gd name="connsiteX104" fmla="*/ 23515 w 4838076"/>
              <a:gd name="connsiteY104" fmla="*/ 4987925 h 6858000"/>
              <a:gd name="connsiteX105" fmla="*/ 38632 w 4838076"/>
              <a:gd name="connsiteY105" fmla="*/ 5033962 h 6858000"/>
              <a:gd name="connsiteX106" fmla="*/ 55427 w 4838076"/>
              <a:gd name="connsiteY106" fmla="*/ 5075237 h 6858000"/>
              <a:gd name="connsiteX107" fmla="*/ 75583 w 4838076"/>
              <a:gd name="connsiteY107" fmla="*/ 5114925 h 6858000"/>
              <a:gd name="connsiteX108" fmla="*/ 95738 w 4838076"/>
              <a:gd name="connsiteY108" fmla="*/ 5149850 h 6858000"/>
              <a:gd name="connsiteX109" fmla="*/ 115893 w 4838076"/>
              <a:gd name="connsiteY109" fmla="*/ 5186362 h 6858000"/>
              <a:gd name="connsiteX110" fmla="*/ 134368 w 4838076"/>
              <a:gd name="connsiteY110" fmla="*/ 5226050 h 6858000"/>
              <a:gd name="connsiteX111" fmla="*/ 152844 w 4838076"/>
              <a:gd name="connsiteY111" fmla="*/ 5268912 h 6858000"/>
              <a:gd name="connsiteX112" fmla="*/ 167960 w 4838076"/>
              <a:gd name="connsiteY112" fmla="*/ 5313362 h 6858000"/>
              <a:gd name="connsiteX113" fmla="*/ 178038 w 4838076"/>
              <a:gd name="connsiteY113" fmla="*/ 5365750 h 6858000"/>
              <a:gd name="connsiteX114" fmla="*/ 188115 w 4838076"/>
              <a:gd name="connsiteY114" fmla="*/ 5426075 h 6858000"/>
              <a:gd name="connsiteX115" fmla="*/ 189795 w 4838076"/>
              <a:gd name="connsiteY115" fmla="*/ 5494337 h 6858000"/>
              <a:gd name="connsiteX116" fmla="*/ 188115 w 4838076"/>
              <a:gd name="connsiteY116" fmla="*/ 5562600 h 6858000"/>
              <a:gd name="connsiteX117" fmla="*/ 178038 w 4838076"/>
              <a:gd name="connsiteY117" fmla="*/ 5622925 h 6858000"/>
              <a:gd name="connsiteX118" fmla="*/ 167960 w 4838076"/>
              <a:gd name="connsiteY118" fmla="*/ 5675312 h 6858000"/>
              <a:gd name="connsiteX119" fmla="*/ 152844 w 4838076"/>
              <a:gd name="connsiteY119" fmla="*/ 5721350 h 6858000"/>
              <a:gd name="connsiteX120" fmla="*/ 134368 w 4838076"/>
              <a:gd name="connsiteY120" fmla="*/ 5762625 h 6858000"/>
              <a:gd name="connsiteX121" fmla="*/ 115893 w 4838076"/>
              <a:gd name="connsiteY121" fmla="*/ 5802312 h 6858000"/>
              <a:gd name="connsiteX122" fmla="*/ 95738 w 4838076"/>
              <a:gd name="connsiteY122" fmla="*/ 5840412 h 6858000"/>
              <a:gd name="connsiteX123" fmla="*/ 75583 w 4838076"/>
              <a:gd name="connsiteY123" fmla="*/ 5876925 h 6858000"/>
              <a:gd name="connsiteX124" fmla="*/ 55427 w 4838076"/>
              <a:gd name="connsiteY124" fmla="*/ 5915025 h 6858000"/>
              <a:gd name="connsiteX125" fmla="*/ 38632 w 4838076"/>
              <a:gd name="connsiteY125" fmla="*/ 5956300 h 6858000"/>
              <a:gd name="connsiteX126" fmla="*/ 23515 w 4838076"/>
              <a:gd name="connsiteY126" fmla="*/ 6003925 h 6858000"/>
              <a:gd name="connsiteX127" fmla="*/ 11758 w 4838076"/>
              <a:gd name="connsiteY127" fmla="*/ 6056312 h 6858000"/>
              <a:gd name="connsiteX128" fmla="*/ 3359 w 4838076"/>
              <a:gd name="connsiteY128" fmla="*/ 6113462 h 6858000"/>
              <a:gd name="connsiteX129" fmla="*/ 0 w 4838076"/>
              <a:gd name="connsiteY129" fmla="*/ 6183312 h 6858000"/>
              <a:gd name="connsiteX130" fmla="*/ 3359 w 4838076"/>
              <a:gd name="connsiteY130" fmla="*/ 6251575 h 6858000"/>
              <a:gd name="connsiteX131" fmla="*/ 11758 w 4838076"/>
              <a:gd name="connsiteY131" fmla="*/ 6311900 h 6858000"/>
              <a:gd name="connsiteX132" fmla="*/ 23515 w 4838076"/>
              <a:gd name="connsiteY132" fmla="*/ 6361112 h 6858000"/>
              <a:gd name="connsiteX133" fmla="*/ 38632 w 4838076"/>
              <a:gd name="connsiteY133" fmla="*/ 6407150 h 6858000"/>
              <a:gd name="connsiteX134" fmla="*/ 55427 w 4838076"/>
              <a:gd name="connsiteY134" fmla="*/ 6448425 h 6858000"/>
              <a:gd name="connsiteX135" fmla="*/ 73903 w 4838076"/>
              <a:gd name="connsiteY135" fmla="*/ 6488112 h 6858000"/>
              <a:gd name="connsiteX136" fmla="*/ 92379 w 4838076"/>
              <a:gd name="connsiteY136" fmla="*/ 6523037 h 6858000"/>
              <a:gd name="connsiteX137" fmla="*/ 112534 w 4838076"/>
              <a:gd name="connsiteY137" fmla="*/ 6561137 h 6858000"/>
              <a:gd name="connsiteX138" fmla="*/ 132689 w 4838076"/>
              <a:gd name="connsiteY138" fmla="*/ 6597650 h 6858000"/>
              <a:gd name="connsiteX139" fmla="*/ 149485 w 4838076"/>
              <a:gd name="connsiteY139" fmla="*/ 6640512 h 6858000"/>
              <a:gd name="connsiteX140" fmla="*/ 166281 w 4838076"/>
              <a:gd name="connsiteY140" fmla="*/ 6683375 h 6858000"/>
              <a:gd name="connsiteX141" fmla="*/ 176358 w 4838076"/>
              <a:gd name="connsiteY141" fmla="*/ 6735762 h 6858000"/>
              <a:gd name="connsiteX142" fmla="*/ 184756 w 4838076"/>
              <a:gd name="connsiteY142" fmla="*/ 6791325 h 6858000"/>
              <a:gd name="connsiteX143" fmla="*/ 189795 w 4838076"/>
              <a:gd name="connsiteY143" fmla="*/ 6858000 h 6858000"/>
              <a:gd name="connsiteX144" fmla="*/ 334173 w 4838076"/>
              <a:gd name="connsiteY144" fmla="*/ 6858000 h 6858000"/>
              <a:gd name="connsiteX145" fmla="*/ 334174 w 4838076"/>
              <a:gd name="connsiteY145" fmla="*/ 6858000 h 6858000"/>
              <a:gd name="connsiteX146" fmla="*/ 3459219 w 4838076"/>
              <a:gd name="connsiteY146" fmla="*/ 6858000 h 6858000"/>
              <a:gd name="connsiteX147" fmla="*/ 4417162 w 4838076"/>
              <a:gd name="connsiteY147" fmla="*/ 6858000 h 6858000"/>
              <a:gd name="connsiteX148" fmla="*/ 4838076 w 4838076"/>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838076" h="6858000">
                <a:moveTo>
                  <a:pt x="4838076" y="0"/>
                </a:moveTo>
                <a:lnTo>
                  <a:pt x="4417162"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4417162" y="6858000"/>
                </a:lnTo>
                <a:lnTo>
                  <a:pt x="4838076"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el 1"/>
          <p:cNvSpPr>
            <a:spLocks noGrp="1"/>
          </p:cNvSpPr>
          <p:nvPr>
            <p:ph type="title"/>
          </p:nvPr>
        </p:nvSpPr>
        <p:spPr>
          <a:xfrm>
            <a:off x="765051" y="662400"/>
            <a:ext cx="3384000" cy="1492132"/>
          </a:xfrm>
        </p:spPr>
        <p:txBody>
          <a:bodyPr vert="horz" lIns="91440" tIns="45720" rIns="91440" bIns="45720" rtlCol="0" anchor="t">
            <a:normAutofit/>
          </a:bodyPr>
          <a:lstStyle/>
          <a:p>
            <a:r>
              <a:rPr lang="en-US" b="1" kern="1200">
                <a:solidFill>
                  <a:schemeClr val="bg1"/>
                </a:solidFill>
                <a:latin typeface="+mj-lt"/>
                <a:ea typeface="+mj-ea"/>
                <a:cs typeface="+mj-cs"/>
              </a:rPr>
              <a:t>Why so many languages?</a:t>
            </a:r>
          </a:p>
        </p:txBody>
      </p:sp>
      <p:sp>
        <p:nvSpPr>
          <p:cNvPr id="3" name="Tekstvak 2">
            <a:extLst>
              <a:ext uri="{FF2B5EF4-FFF2-40B4-BE49-F238E27FC236}">
                <a16:creationId xmlns:a16="http://schemas.microsoft.com/office/drawing/2014/main" id="{CD871821-2AA7-8EDD-11A5-CC8EA1163AC7}"/>
              </a:ext>
            </a:extLst>
          </p:cNvPr>
          <p:cNvSpPr txBox="1"/>
          <p:nvPr/>
        </p:nvSpPr>
        <p:spPr>
          <a:xfrm>
            <a:off x="765051" y="3094074"/>
            <a:ext cx="3384000" cy="3036726"/>
          </a:xfrm>
          <a:prstGeom prst="rect">
            <a:avLst/>
          </a:prstGeom>
        </p:spPr>
        <p:txBody>
          <a:bodyPr vert="horz" lIns="91440" tIns="45720" rIns="91440" bIns="45720" rtlCol="0">
            <a:normAutofit/>
          </a:bodyPr>
          <a:lstStyle/>
          <a:p>
            <a:pPr>
              <a:lnSpc>
                <a:spcPct val="90000"/>
              </a:lnSpc>
              <a:spcAft>
                <a:spcPts val="600"/>
              </a:spcAft>
            </a:pPr>
            <a:endParaRPr lang="en-US" sz="2000" b="1" i="0" dirty="0">
              <a:solidFill>
                <a:schemeClr val="bg1">
                  <a:alpha val="60000"/>
                </a:schemeClr>
              </a:solidFill>
              <a:effectLst/>
            </a:endParaRPr>
          </a:p>
          <a:p>
            <a:pPr marL="57150" algn="ctr">
              <a:lnSpc>
                <a:spcPct val="90000"/>
              </a:lnSpc>
              <a:spcAft>
                <a:spcPts val="600"/>
              </a:spcAft>
            </a:pPr>
            <a:r>
              <a:rPr lang="en-US" sz="2000" b="1" i="0" dirty="0">
                <a:solidFill>
                  <a:schemeClr val="bg1">
                    <a:alpha val="60000"/>
                  </a:schemeClr>
                </a:solidFill>
                <a:effectLst/>
              </a:rPr>
              <a:t>Due to their close proximity to these three countries, </a:t>
            </a:r>
            <a:r>
              <a:rPr lang="en-US" sz="2000" b="1" dirty="0">
                <a:solidFill>
                  <a:schemeClr val="bg1">
                    <a:alpha val="60000"/>
                  </a:schemeClr>
                </a:solidFill>
              </a:rPr>
              <a:t>we</a:t>
            </a:r>
            <a:r>
              <a:rPr lang="en-US" sz="2000" b="1" i="0" dirty="0">
                <a:solidFill>
                  <a:schemeClr val="bg1">
                    <a:alpha val="60000"/>
                  </a:schemeClr>
                </a:solidFill>
                <a:effectLst/>
              </a:rPr>
              <a:t> have three official languages that divide Belgium into three main regions.</a:t>
            </a:r>
          </a:p>
        </p:txBody>
      </p:sp>
      <p:pic>
        <p:nvPicPr>
          <p:cNvPr id="4" name="Afbeelding 3"/>
          <p:cNvPicPr>
            <a:picLocks noChangeAspect="1"/>
          </p:cNvPicPr>
          <p:nvPr/>
        </p:nvPicPr>
        <p:blipFill rotWithShape="1">
          <a:blip r:embed="rId2">
            <a:extLst>
              <a:ext uri="{28A0092B-C50C-407E-A947-70E740481C1C}">
                <a14:useLocalDpi xmlns:a14="http://schemas.microsoft.com/office/drawing/2010/main" val="0"/>
              </a:ext>
            </a:extLst>
          </a:blip>
          <a:srcRect l="17765" t="20316" r="26394"/>
          <a:stretch/>
        </p:blipFill>
        <p:spPr>
          <a:xfrm>
            <a:off x="5815418" y="643469"/>
            <a:ext cx="5205454" cy="5571062"/>
          </a:xfrm>
          <a:prstGeom prst="rect">
            <a:avLst/>
          </a:prstGeom>
        </p:spPr>
      </p:pic>
    </p:spTree>
    <p:extLst>
      <p:ext uri="{BB962C8B-B14F-4D97-AF65-F5344CB8AC3E}">
        <p14:creationId xmlns:p14="http://schemas.microsoft.com/office/powerpoint/2010/main" val="4144444544"/>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09601" y="4385066"/>
            <a:ext cx="10923638" cy="2235650"/>
          </a:xfrm>
        </p:spPr>
        <p:txBody>
          <a:bodyPr vert="horz" lIns="91440" tIns="45720" rIns="91440" bIns="45720" rtlCol="0" anchor="b">
            <a:normAutofit/>
          </a:bodyPr>
          <a:lstStyle/>
          <a:p>
            <a:pPr algn="ctr"/>
            <a:r>
              <a:rPr lang="en-US" sz="6600" b="1" kern="1200" dirty="0">
                <a:solidFill>
                  <a:schemeClr val="tx1"/>
                </a:solidFill>
                <a:latin typeface="+mj-lt"/>
                <a:ea typeface="+mj-ea"/>
                <a:cs typeface="+mj-cs"/>
              </a:rPr>
              <a:t>The royal </a:t>
            </a:r>
            <a:r>
              <a:rPr lang="en-US" sz="6600" b="1" dirty="0"/>
              <a:t>P</a:t>
            </a:r>
            <a:r>
              <a:rPr lang="en-US" sz="6600" b="1" kern="1200" dirty="0">
                <a:solidFill>
                  <a:schemeClr val="tx1"/>
                </a:solidFill>
                <a:latin typeface="+mj-lt"/>
                <a:ea typeface="+mj-ea"/>
                <a:cs typeface="+mj-cs"/>
              </a:rPr>
              <a:t>alace</a:t>
            </a:r>
            <a:br>
              <a:rPr lang="en-US" sz="6600" b="1" kern="1200" dirty="0">
                <a:solidFill>
                  <a:schemeClr val="tx1"/>
                </a:solidFill>
                <a:latin typeface="+mj-lt"/>
                <a:ea typeface="+mj-ea"/>
                <a:cs typeface="+mj-cs"/>
              </a:rPr>
            </a:br>
            <a:br>
              <a:rPr lang="en-US" sz="2000" b="1" kern="1200" dirty="0">
                <a:solidFill>
                  <a:schemeClr val="tx1"/>
                </a:solidFill>
                <a:latin typeface="+mj-lt"/>
                <a:ea typeface="+mj-ea"/>
                <a:cs typeface="+mj-cs"/>
              </a:rPr>
            </a:br>
            <a:r>
              <a:rPr lang="en-US" sz="2000" b="0" i="0" kern="1200" dirty="0">
                <a:solidFill>
                  <a:schemeClr val="tx1"/>
                </a:solidFill>
                <a:effectLst/>
                <a:latin typeface="+mj-lt"/>
                <a:ea typeface="+mj-ea"/>
                <a:cs typeface="+mj-cs"/>
              </a:rPr>
              <a:t>The Royal Palace was built on the site of the former Palace of the Dukes of Brabant which was destroyed by fire in 1731. Started in 1820 under the reign of King William, it was modified in 1904 under Leopold II, who had it rebuilt in Louis XVI style.</a:t>
            </a:r>
            <a:endParaRPr lang="en-US" sz="2000" b="1" kern="1200" dirty="0">
              <a:solidFill>
                <a:schemeClr val="tx1"/>
              </a:solidFill>
              <a:latin typeface="+mj-lt"/>
              <a:ea typeface="+mj-ea"/>
              <a:cs typeface="+mj-cs"/>
            </a:endParaRPr>
          </a:p>
        </p:txBody>
      </p:sp>
      <p:pic>
        <p:nvPicPr>
          <p:cNvPr id="5" name="Afbeelding 4" descr="Afbeelding met gras, buiten, gebouw, oud&#10;&#10;Automatisch gegenereerde beschrijving"/>
          <p:cNvPicPr>
            <a:picLocks noChangeAspect="1"/>
          </p:cNvPicPr>
          <p:nvPr/>
        </p:nvPicPr>
        <p:blipFill rotWithShape="1">
          <a:blip r:embed="rId2" cstate="print">
            <a:extLst>
              <a:ext uri="{28A0092B-C50C-407E-A947-70E740481C1C}">
                <a14:useLocalDpi xmlns:a14="http://schemas.microsoft.com/office/drawing/2010/main" val="0"/>
              </a:ext>
            </a:extLst>
          </a:blip>
          <a:srcRect l="4581" r="14784" b="-1"/>
          <a:stretch/>
        </p:blipFill>
        <p:spPr>
          <a:xfrm>
            <a:off x="20" y="10"/>
            <a:ext cx="6095974" cy="4252522"/>
          </a:xfrm>
          <a:prstGeom prst="rect">
            <a:avLst/>
          </a:prstGeom>
        </p:spPr>
      </p:pic>
      <p:pic>
        <p:nvPicPr>
          <p:cNvPr id="4" name="Afbeelding 3" descr="Afbeelding met gebouw, buiten&#10;&#10;Automatisch gegenereerde beschrijving"/>
          <p:cNvPicPr>
            <a:picLocks noChangeAspect="1"/>
          </p:cNvPicPr>
          <p:nvPr/>
        </p:nvPicPr>
        <p:blipFill rotWithShape="1">
          <a:blip r:embed="rId3">
            <a:extLst>
              <a:ext uri="{28A0092B-C50C-407E-A947-70E740481C1C}">
                <a14:useLocalDpi xmlns:a14="http://schemas.microsoft.com/office/drawing/2010/main" val="0"/>
              </a:ext>
            </a:extLst>
          </a:blip>
          <a:srcRect l="2245" r="294" b="1"/>
          <a:stretch/>
        </p:blipFill>
        <p:spPr>
          <a:xfrm>
            <a:off x="6095999" y="-681"/>
            <a:ext cx="6096001" cy="4253215"/>
          </a:xfrm>
          <a:prstGeom prst="rect">
            <a:avLst/>
          </a:prstGeom>
        </p:spPr>
      </p:pic>
      <p:cxnSp>
        <p:nvCxnSpPr>
          <p:cNvPr id="19" name="Straight Connector 18">
            <a:extLst>
              <a:ext uri="{FF2B5EF4-FFF2-40B4-BE49-F238E27FC236}">
                <a16:creationId xmlns:a16="http://schemas.microsoft.com/office/drawing/2014/main" id="{EBAD6A72-88E8-42F7-88B9-CAF744536B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800968E-0A99-46C4-A9B2-6A63AC66F4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 y="4242136"/>
            <a:ext cx="12192002"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0450210"/>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B0DF90E-6BAD-4E82-8FDF-717C9A357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13DCC859-0434-4BB8-B6C5-09C88AE69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1">
            <a:extLst>
              <a:ext uri="{FF2B5EF4-FFF2-40B4-BE49-F238E27FC236}">
                <a16:creationId xmlns:a16="http://schemas.microsoft.com/office/drawing/2014/main" id="{08E7ACFB-B791-4C23-8B17-013FEDC09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8156" y="1607343"/>
            <a:ext cx="3283208" cy="4154488"/>
          </a:xfrm>
          <a:prstGeom prst="rect">
            <a:avLst/>
          </a:prstGeom>
        </p:spPr>
      </p:pic>
      <p:sp>
        <p:nvSpPr>
          <p:cNvPr id="6" name="Tekstvak 5"/>
          <p:cNvSpPr txBox="1"/>
          <p:nvPr/>
        </p:nvSpPr>
        <p:spPr>
          <a:xfrm>
            <a:off x="1001713" y="5761832"/>
            <a:ext cx="3283208" cy="830263"/>
          </a:xfrm>
          <a:prstGeom prst="rect">
            <a:avLst/>
          </a:prstGeom>
          <a:solidFill>
            <a:srgbClr val="000000">
              <a:alpha val="50000"/>
            </a:srgbClr>
          </a:solidFill>
          <a:ln>
            <a:noFill/>
          </a:ln>
        </p:spPr>
        <p:txBody>
          <a:bodyPr wrap="square" rtlCol="0" anchor="ctr">
            <a:noAutofit/>
          </a:bodyPr>
          <a:lstStyle/>
          <a:p>
            <a:pPr algn="ctr">
              <a:spcAft>
                <a:spcPts val="600"/>
              </a:spcAft>
            </a:pPr>
            <a:r>
              <a:rPr lang="nl-BE" sz="3600" b="1" dirty="0">
                <a:solidFill>
                  <a:srgbClr val="FFFFFF"/>
                </a:solidFill>
              </a:rPr>
              <a:t>Manneke Pis</a:t>
            </a: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5081" y="1607343"/>
            <a:ext cx="6608763" cy="4154488"/>
          </a:xfrm>
          <a:prstGeom prst="rect">
            <a:avLst/>
          </a:prstGeom>
        </p:spPr>
      </p:pic>
      <p:sp>
        <p:nvSpPr>
          <p:cNvPr id="7" name="Tekstvak 6"/>
          <p:cNvSpPr txBox="1"/>
          <p:nvPr/>
        </p:nvSpPr>
        <p:spPr>
          <a:xfrm>
            <a:off x="4583113" y="5761831"/>
            <a:ext cx="6608763" cy="830263"/>
          </a:xfrm>
          <a:prstGeom prst="rect">
            <a:avLst/>
          </a:prstGeom>
          <a:solidFill>
            <a:srgbClr val="000000">
              <a:alpha val="50000"/>
            </a:srgbClr>
          </a:solidFill>
          <a:ln>
            <a:noFill/>
          </a:ln>
        </p:spPr>
        <p:txBody>
          <a:bodyPr wrap="square" rtlCol="0" anchor="ctr">
            <a:noAutofit/>
          </a:bodyPr>
          <a:lstStyle/>
          <a:p>
            <a:pPr algn="ctr">
              <a:spcAft>
                <a:spcPts val="600"/>
              </a:spcAft>
            </a:pPr>
            <a:r>
              <a:rPr lang="nl-BE" sz="3600" b="1" dirty="0" err="1">
                <a:solidFill>
                  <a:srgbClr val="FFFFFF"/>
                </a:solidFill>
              </a:rPr>
              <a:t>Atomium</a:t>
            </a:r>
            <a:r>
              <a:rPr lang="nl-BE" sz="3600" b="1" dirty="0">
                <a:solidFill>
                  <a:srgbClr val="FFFFFF"/>
                </a:solidFill>
              </a:rPr>
              <a:t> in </a:t>
            </a:r>
            <a:r>
              <a:rPr lang="nl-BE" sz="3600" b="1" dirty="0" err="1">
                <a:solidFill>
                  <a:srgbClr val="FFFFFF"/>
                </a:solidFill>
              </a:rPr>
              <a:t>Heizelpark</a:t>
            </a:r>
            <a:endParaRPr lang="nl-BE" sz="3600" b="1" dirty="0">
              <a:solidFill>
                <a:srgbClr val="FFFFFF"/>
              </a:solidFill>
            </a:endParaRPr>
          </a:p>
        </p:txBody>
      </p:sp>
      <p:sp>
        <p:nvSpPr>
          <p:cNvPr id="2" name="Titel 1"/>
          <p:cNvSpPr>
            <a:spLocks noGrp="1"/>
          </p:cNvSpPr>
          <p:nvPr>
            <p:ph type="title"/>
          </p:nvPr>
        </p:nvSpPr>
        <p:spPr>
          <a:xfrm>
            <a:off x="833002" y="365125"/>
            <a:ext cx="10520702" cy="1325563"/>
          </a:xfrm>
        </p:spPr>
        <p:txBody>
          <a:bodyPr vert="horz" lIns="91440" tIns="45720" rIns="91440" bIns="45720" rtlCol="0" anchor="ctr">
            <a:normAutofit/>
          </a:bodyPr>
          <a:lstStyle/>
          <a:p>
            <a:pPr algn="ctr"/>
            <a:r>
              <a:rPr lang="en-US" b="1" kern="1200" dirty="0">
                <a:solidFill>
                  <a:schemeClr val="tx1"/>
                </a:solidFill>
                <a:latin typeface="+mj-lt"/>
                <a:ea typeface="+mj-ea"/>
                <a:cs typeface="+mj-cs"/>
              </a:rPr>
              <a:t>National monuments in Brussels</a:t>
            </a:r>
          </a:p>
        </p:txBody>
      </p:sp>
    </p:spTree>
    <p:extLst>
      <p:ext uri="{BB962C8B-B14F-4D97-AF65-F5344CB8AC3E}">
        <p14:creationId xmlns:p14="http://schemas.microsoft.com/office/powerpoint/2010/main" val="1803049777"/>
      </p:ext>
    </p:extLst>
  </p:cSld>
  <p:clrMapOvr>
    <a:overrideClrMapping bg1="dk1" tx1="lt1" bg2="dk2" tx2="lt2" accent1="accent1" accent2="accent2" accent3="accent3" accent4="accent4" accent5="accent5" accent6="accent6" hlink="hlink" folHlink="folHlink"/>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01098" y="197111"/>
            <a:ext cx="4624342" cy="1856231"/>
          </a:xfrm>
          <a:prstGeom prst="ellipse">
            <a:avLst/>
          </a:prstGeom>
        </p:spPr>
        <p:txBody>
          <a:bodyPr>
            <a:noAutofit/>
          </a:bodyPr>
          <a:lstStyle/>
          <a:p>
            <a:pPr algn="ctr"/>
            <a:r>
              <a:rPr lang="nl-NL" sz="4000" b="1" dirty="0" err="1"/>
              <a:t>famous</a:t>
            </a:r>
            <a:r>
              <a:rPr lang="nl-NL" sz="4000" b="1" dirty="0"/>
              <a:t> </a:t>
            </a:r>
            <a:r>
              <a:rPr lang="nl-NL" sz="4000" b="1" dirty="0" err="1"/>
              <a:t>Flemish</a:t>
            </a:r>
            <a:r>
              <a:rPr lang="nl-NL" sz="4000" b="1" dirty="0"/>
              <a:t> </a:t>
            </a:r>
            <a:r>
              <a:rPr lang="nl-NL" sz="4000" b="1" dirty="0" err="1"/>
              <a:t>cities</a:t>
            </a:r>
            <a:r>
              <a:rPr lang="nl-NL" sz="4000" b="1" dirty="0"/>
              <a:t>:</a:t>
            </a:r>
            <a:endParaRPr lang="en-US" sz="4000" b="1" dirty="0"/>
          </a:p>
        </p:txBody>
      </p:sp>
      <p:sp>
        <p:nvSpPr>
          <p:cNvPr id="2078" name="Oval 2059">
            <a:extLst>
              <a:ext uri="{FF2B5EF4-FFF2-40B4-BE49-F238E27FC236}">
                <a16:creationId xmlns:a16="http://schemas.microsoft.com/office/drawing/2014/main" id="{07977D39-626F-40D7-B00F-16E02602D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5495" y="197110"/>
            <a:ext cx="2020824" cy="202082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Gravensteen (Gent) - Wikipedia">
            <a:extLst>
              <a:ext uri="{FF2B5EF4-FFF2-40B4-BE49-F238E27FC236}">
                <a16:creationId xmlns:a16="http://schemas.microsoft.com/office/drawing/2014/main" id="{C4D92C9E-2445-66BA-C926-96902A25E5E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471" r="21275" b="-6"/>
          <a:stretch/>
        </p:blipFill>
        <p:spPr bwMode="auto">
          <a:xfrm>
            <a:off x="5680087" y="361702"/>
            <a:ext cx="1691640" cy="1691640"/>
          </a:xfrm>
          <a:custGeom>
            <a:avLst/>
            <a:gdLst/>
            <a:ahLst/>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a:noFill/>
          <a:extLst>
            <a:ext uri="{909E8E84-426E-40DD-AFC4-6F175D3DCCD1}">
              <a14:hiddenFill xmlns:a14="http://schemas.microsoft.com/office/drawing/2010/main">
                <a:solidFill>
                  <a:srgbClr val="FFFFFF"/>
                </a:solidFill>
              </a14:hiddenFill>
            </a:ext>
          </a:extLst>
        </p:spPr>
      </p:pic>
      <p:sp>
        <p:nvSpPr>
          <p:cNvPr id="3" name="Tijdelijke aanduiding voor inhoud 2"/>
          <p:cNvSpPr>
            <a:spLocks noGrp="1"/>
          </p:cNvSpPr>
          <p:nvPr>
            <p:ph idx="1"/>
          </p:nvPr>
        </p:nvSpPr>
        <p:spPr>
          <a:xfrm>
            <a:off x="805543" y="2871982"/>
            <a:ext cx="4558309" cy="3181684"/>
          </a:xfrm>
        </p:spPr>
        <p:txBody>
          <a:bodyPr anchor="t">
            <a:normAutofit/>
          </a:bodyPr>
          <a:lstStyle/>
          <a:p>
            <a:pPr marL="0" indent="0" algn="ctr">
              <a:buNone/>
            </a:pPr>
            <a:r>
              <a:rPr lang="nl-NL" sz="4000" b="1" dirty="0" err="1">
                <a:effectLst>
                  <a:outerShdw blurRad="38100" dist="38100" dir="2700000" algn="tl">
                    <a:srgbClr val="000000">
                      <a:alpha val="43137"/>
                    </a:srgbClr>
                  </a:outerShdw>
                </a:effectLst>
              </a:rPr>
              <a:t>Ghent</a:t>
            </a:r>
            <a:endParaRPr lang="nl-NL" sz="4000" b="1" dirty="0">
              <a:effectLst>
                <a:outerShdw blurRad="38100" dist="38100" dir="2700000" algn="tl">
                  <a:srgbClr val="000000">
                    <a:alpha val="43137"/>
                  </a:srgbClr>
                </a:outerShdw>
              </a:effectLst>
            </a:endParaRPr>
          </a:p>
          <a:p>
            <a:pPr marL="0" indent="0" algn="ctr">
              <a:buNone/>
            </a:pPr>
            <a:r>
              <a:rPr lang="en-US" sz="1800" i="0" dirty="0">
                <a:effectLst/>
                <a:latin typeface="+mj-lt"/>
              </a:rPr>
              <a:t>Ghent is a city of history. During the Middle Ages, it was one of the richest and most powerful cities in Europe.</a:t>
            </a:r>
            <a:endParaRPr lang="nl-NL" sz="1800" dirty="0">
              <a:effectLst>
                <a:outerShdw blurRad="38100" dist="38100" dir="2700000" algn="tl">
                  <a:srgbClr val="000000">
                    <a:alpha val="43137"/>
                  </a:srgbClr>
                </a:outerShdw>
              </a:effectLst>
              <a:latin typeface="+mj-lt"/>
            </a:endParaRPr>
          </a:p>
          <a:p>
            <a:endParaRPr lang="en-US" sz="1800" dirty="0"/>
          </a:p>
        </p:txBody>
      </p:sp>
      <p:sp>
        <p:nvSpPr>
          <p:cNvPr id="2079" name="Freeform: Shape 2061">
            <a:extLst>
              <a:ext uri="{FF2B5EF4-FFF2-40B4-BE49-F238E27FC236}">
                <a16:creationId xmlns:a16="http://schemas.microsoft.com/office/drawing/2014/main" id="{B905CDE4-B751-4B3E-B625-6E59F8903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4932" y="1"/>
            <a:ext cx="4077068" cy="3445261"/>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80" name="Oval 2063">
            <a:extLst>
              <a:ext uri="{FF2B5EF4-FFF2-40B4-BE49-F238E27FC236}">
                <a16:creationId xmlns:a16="http://schemas.microsoft.com/office/drawing/2014/main" id="{08108C16-F4C0-44AA-999D-17BD39219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3660" y="2557569"/>
            <a:ext cx="3072384" cy="30723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2" descr="De Traditionele Gentse Lekkernij: Cuberdon of Neuzeke! - Larmuseau">
            <a:extLst>
              <a:ext uri="{FF2B5EF4-FFF2-40B4-BE49-F238E27FC236}">
                <a16:creationId xmlns:a16="http://schemas.microsoft.com/office/drawing/2014/main" id="{DDABA7E3-FDEA-94F4-704B-58C9B925E03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703" r="5546" b="-2"/>
          <a:stretch/>
        </p:blipFill>
        <p:spPr bwMode="auto">
          <a:xfrm>
            <a:off x="5838252" y="2722161"/>
            <a:ext cx="2743200" cy="2743200"/>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noFill/>
          <a:extLst>
            <a:ext uri="{909E8E84-426E-40DD-AFC4-6F175D3DCCD1}">
              <a14:hiddenFill xmlns:a14="http://schemas.microsoft.com/office/drawing/2010/main">
                <a:solidFill>
                  <a:srgbClr val="FFFFFF"/>
                </a:solidFill>
              </a14:hiddenFill>
            </a:ext>
          </a:extLst>
        </p:spPr>
      </p:pic>
      <p:pic>
        <p:nvPicPr>
          <p:cNvPr id="1028" name="Picture 4" descr="Gent bezienswaardigheden top 10">
            <a:extLst>
              <a:ext uri="{FF2B5EF4-FFF2-40B4-BE49-F238E27FC236}">
                <a16:creationId xmlns:a16="http://schemas.microsoft.com/office/drawing/2014/main" id="{764C7B33-E30B-940B-E355-6F3AF643754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192" r="16209" b="4"/>
          <a:stretch/>
        </p:blipFill>
        <p:spPr bwMode="auto">
          <a:xfrm>
            <a:off x="8278624" y="2"/>
            <a:ext cx="3913376" cy="3281569"/>
          </a:xfrm>
          <a:custGeom>
            <a:avLst/>
            <a:gdLst/>
            <a:ahLst/>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a:noFill/>
          <a:extLst>
            <a:ext uri="{909E8E84-426E-40DD-AFC4-6F175D3DCCD1}">
              <a14:hiddenFill xmlns:a14="http://schemas.microsoft.com/office/drawing/2010/main">
                <a:solidFill>
                  <a:srgbClr val="FFFFFF"/>
                </a:solidFill>
              </a14:hiddenFill>
            </a:ext>
          </a:extLst>
        </p:spPr>
      </p:pic>
      <p:sp>
        <p:nvSpPr>
          <p:cNvPr id="2081" name="Freeform: Shape 2065">
            <a:extLst>
              <a:ext uri="{FF2B5EF4-FFF2-40B4-BE49-F238E27FC236}">
                <a16:creationId xmlns:a16="http://schemas.microsoft.com/office/drawing/2014/main" id="{C8F10CB3-3B5E-4C7A-98CF-B87454DD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8370" y="3966828"/>
            <a:ext cx="3339958" cy="2891173"/>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30" name="Picture 6" descr="DE 10 BESTE bezienswaardigheden in Gent - Tripadvisor">
            <a:extLst>
              <a:ext uri="{FF2B5EF4-FFF2-40B4-BE49-F238E27FC236}">
                <a16:creationId xmlns:a16="http://schemas.microsoft.com/office/drawing/2014/main" id="{D8409D99-DDA5-5286-5874-49187F4F9B5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2552" b="-2"/>
          <a:stretch/>
        </p:blipFill>
        <p:spPr bwMode="auto">
          <a:xfrm>
            <a:off x="9009416" y="4131546"/>
            <a:ext cx="3178912" cy="2726454"/>
          </a:xfrm>
          <a:custGeom>
            <a:avLst/>
            <a:gdLst/>
            <a:ahLst/>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4545517"/>
      </p:ext>
    </p:extLst>
  </p:cSld>
  <p:clrMapOvr>
    <a:overrideClrMapping bg1="dk1" tx1="lt1" bg2="dk2" tx2="lt2" accent1="accent1" accent2="accent2" accent3="accent3" accent4="accent4" accent5="accent5" accent6="accent6" hlink="hlink" folHlink="folHlink"/>
  </p:clrMapOvr>
  <p:transition spd="slow">
    <p:wipe/>
  </p:transition>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TotalTime>
  <Words>313</Words>
  <Application>Microsoft Office PowerPoint</Application>
  <PresentationFormat>Širokoúhlá obrazovka</PresentationFormat>
  <Paragraphs>51</Paragraphs>
  <Slides>26</Slides>
  <Notes>0</Notes>
  <HiddenSlides>0</HiddenSlides>
  <MMClips>1</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26</vt:i4>
      </vt:variant>
    </vt:vector>
  </HeadingPairs>
  <TitlesOfParts>
    <vt:vector size="33" baseType="lpstr">
      <vt:lpstr>Arial</vt:lpstr>
      <vt:lpstr>Arial</vt:lpstr>
      <vt:lpstr>Calibri</vt:lpstr>
      <vt:lpstr>Calibri Light</vt:lpstr>
      <vt:lpstr>Rockwell</vt:lpstr>
      <vt:lpstr>Tw Cen MT</vt:lpstr>
      <vt:lpstr>Kantoorthema</vt:lpstr>
      <vt:lpstr>Belgium</vt:lpstr>
      <vt:lpstr>Where is Belgium </vt:lpstr>
      <vt:lpstr>Belgium</vt:lpstr>
      <vt:lpstr>Prezentace aplikace PowerPoint</vt:lpstr>
      <vt:lpstr>Official languages:</vt:lpstr>
      <vt:lpstr>Why so many languages?</vt:lpstr>
      <vt:lpstr>The royal Palace  The Royal Palace was built on the site of the former Palace of the Dukes of Brabant which was destroyed by fire in 1731. Started in 1820 under the reign of King William, it was modified in 1904 under Leopold II, who had it rebuilt in Louis XVI style.</vt:lpstr>
      <vt:lpstr>National monuments in Brussels</vt:lpstr>
      <vt:lpstr>famous Flemish cities:</vt:lpstr>
      <vt:lpstr> Antwerp Antwerp is the largest city in Belgium by area of 204,51 square kilometers and it’s the capital of Antwerp Province in the Flemish Region.</vt:lpstr>
      <vt:lpstr>Bruges: Bruges is the capital and largest city of the province of West Flanders in the Flemish Region of Belgium.</vt:lpstr>
      <vt:lpstr>Aalst The town has a long standing (folkloric) feud with Dendermonde witch dates from the Middle Ages.</vt:lpstr>
      <vt:lpstr>Popular sports  </vt:lpstr>
      <vt:lpstr>The national football team</vt:lpstr>
      <vt:lpstr>Cyclocross</vt:lpstr>
      <vt:lpstr>Tennis</vt:lpstr>
      <vt:lpstr>Belgium is also very known for its… </vt:lpstr>
      <vt:lpstr>Chocolate </vt:lpstr>
      <vt:lpstr>Brussels sprouts </vt:lpstr>
      <vt:lpstr>Chicory</vt:lpstr>
      <vt:lpstr>Northsea shrimps</vt:lpstr>
      <vt:lpstr>Mussels</vt:lpstr>
      <vt:lpstr>French Fries</vt:lpstr>
      <vt:lpstr>Waffles from </vt:lpstr>
      <vt:lpstr>Beer</vt:lpstr>
      <vt:lpstr>The weather in Belgium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Belgium</dc:title>
  <dc:creator>Gwendolyne</dc:creator>
  <cp:lastModifiedBy>Vit Balhar</cp:lastModifiedBy>
  <cp:revision>52</cp:revision>
  <dcterms:created xsi:type="dcterms:W3CDTF">2018-01-16T12:20:03Z</dcterms:created>
  <dcterms:modified xsi:type="dcterms:W3CDTF">2023-08-22T03:52:58Z</dcterms:modified>
</cp:coreProperties>
</file>