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Source Code Pro" panose="020B0604020202020204" charset="0"/>
      <p:regular r:id="rId15"/>
      <p:bold r:id="rId16"/>
      <p:italic r:id="rId17"/>
      <p:boldItalic r:id="rId18"/>
    </p:embeddedFont>
    <p:embeddedFont>
      <p:font typeface="Amatic SC" panose="020B0604020202020204" charset="-79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85053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61d8cba04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61d8cba04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413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1d8cba040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1d8cba040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2615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1d8cba04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1d8cba040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534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1d8cba04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1d8cba04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6397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1d8cba04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1d8cba04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365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1d8cba040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1d8cba040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780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1d8cba040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1d8cba040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914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1d8cba04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1d8cba04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611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1d8cba04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1d8cba04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418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1d8cba040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1d8cba040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0196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1d8cba040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1d8cba040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287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9056"/>
            <a:ext cx="959999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palliative sedation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thorough symptom control in end-of-life stage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aim: to diminish level of consciousness, maximize comfort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274320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pt is not necessarily mentally competent: in this case physician consults next of kin to decide treatment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740075"/>
            <a:ext cx="3999900" cy="440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EUTHANASIA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insufferable physical/psychological pain is being consciously and actively terminated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only in case of explicit request by pt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in case of terminal and not-terminal illness or suffering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time of death is determined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irreversible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drugs administered by physician via IV-drip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second opinion compulsory 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2"/>
          </p:nvPr>
        </p:nvSpPr>
        <p:spPr>
          <a:xfrm>
            <a:off x="4832400" y="740075"/>
            <a:ext cx="3999900" cy="42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PALLIATIVE SEDATION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offers release from suffering without terminating the life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explicit request not necessary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only in case of end-stage illness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time of death unknown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reversible state when drugs are no longer administered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drugs administered via subcutaneous injection by nurse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no second opinion needed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DNR-code = Do Not Resuscitate</a:t>
            </a: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advanced care planning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scoring method to determine medical treatment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decisions cannot be taken or acted upon without the prior informed consent of the patient, their family or their representative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aim: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transition from ‘cure’ to ‘comfort’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possible scores: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code 0= no limitations in treatment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code 1= no resuscitation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code 2= no expansion of treatment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code 3= phasing out of therapy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LEGAL REGULATION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euthanasia in belgium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63530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BELGIUM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law since 2002: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914400" lvl="1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</a:pPr>
            <a:r>
              <a:rPr lang="nl" sz="1800"/>
              <a:t>euthanasia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nl" sz="1800"/>
              <a:t>patient rights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6973" y="479700"/>
            <a:ext cx="2666977" cy="17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euthanasia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8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What?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 sz="1450">
                <a:solidFill>
                  <a:srgbClr val="5F6368"/>
                </a:solidFill>
                <a:highlight>
                  <a:srgbClr val="FFFFFF"/>
                </a:highlight>
              </a:rPr>
              <a:t>a patient can request the intentional ending of life by a physician to eliminate insufferable physical or psychological pain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Who?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persons of age (&gt;18yrs), competent to make decisions, of conscious mind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>
                <a:solidFill>
                  <a:srgbClr val="202124"/>
                </a:solidFill>
                <a:highlight>
                  <a:srgbClr val="FFFFFF"/>
                </a:highlight>
              </a:rPr>
              <a:t>suffering from an incurable and painful disease</a:t>
            </a:r>
            <a:r>
              <a:rPr lang="nl" sz="1450">
                <a:solidFill>
                  <a:srgbClr val="202124"/>
                </a:solidFill>
                <a:highlight>
                  <a:srgbClr val="FFFFFF"/>
                </a:highlight>
              </a:rPr>
              <a:t>; unbearable physical and psychological suffering</a:t>
            </a:r>
            <a:endParaRPr sz="145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since 2014: minors (&lt;18yrs) under stricter terms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l"/>
              <a:t> </a:t>
            </a:r>
            <a:endParaRPr/>
          </a:p>
        </p:txBody>
      </p:sp>
      <p:pic>
        <p:nvPicPr>
          <p:cNvPr id="69" name="Google Shape;69;p15" descr="Icoon voor Geverifieerd door de communit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924675"/>
            <a:ext cx="66425" cy="6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euthanasia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the request for euthanasia has to comply to explicit conditions: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914400" lvl="1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</a:pPr>
            <a:r>
              <a:rPr lang="nl" sz="1800"/>
              <a:t>voluntary request (no external pressure)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nl" sz="1800"/>
              <a:t>well considered 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nl" sz="1800"/>
              <a:t>repeatedly pronounced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euthanasia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exclusively medical act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nl" sz="1800"/>
              <a:t>physician has the right to refuse = he has no obligation to act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pt has to be aware of all the treatment options, including palliative care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request has to be registered on paper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euthanasia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7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2-step act: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800"/>
              <a:t>1) inducing coma by administering barbiturates </a:t>
            </a:r>
            <a:endParaRPr sz="180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1800"/>
              <a:t>2) inducin</a:t>
            </a:r>
            <a:r>
              <a:rPr lang="nl"/>
              <a:t>g </a:t>
            </a:r>
            <a:r>
              <a:rPr lang="nl" sz="1800"/>
              <a:t>respiratory arrest by administering muscle relaxant 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euthanasia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‘WILSVERKLARING’ = ADVANCE DIRECTIVE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possibility to register your will concerning euthanasia in advance; in case you’re no longer able to express your wishes  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nl" sz="1800" b="1"/>
              <a:t>only in case of irreversible coma </a:t>
            </a:r>
            <a:endParaRPr sz="1800" b="1">
              <a:solidFill>
                <a:srgbClr val="000000"/>
              </a:solidFill>
            </a:endParaRPr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nl" sz="1800" b="1">
                <a:solidFill>
                  <a:srgbClr val="000000"/>
                </a:solidFill>
              </a:rPr>
              <a:t>not in case of dementia!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</a:rPr>
              <a:t>registration valid during 5 years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>
                <a:solidFill>
                  <a:srgbClr val="000000"/>
                </a:solidFill>
              </a:rPr>
              <a:t>2 witnesses need to be present at time of registration (signature)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euthanasia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9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/>
              <a:t>NEGATIVE</a:t>
            </a:r>
            <a:r>
              <a:rPr lang="nl"/>
              <a:t> ADVANCE DIRECTIVE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to use your right as a pt </a:t>
            </a:r>
            <a:r>
              <a:rPr lang="nl" u="sng"/>
              <a:t>to refuse a treatment </a:t>
            </a:r>
            <a:endParaRPr u="sng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physician needs to ask permission to start a treatment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= registered document (valid indefinitely)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you can point out a representative to defend your rights in case you are no longer able to express your wishes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462</Words>
  <Application>Microsoft Office PowerPoint</Application>
  <PresentationFormat>Předvádění na obrazovce (16:9)</PresentationFormat>
  <Paragraphs>93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Source Code Pro</vt:lpstr>
      <vt:lpstr>Arial</vt:lpstr>
      <vt:lpstr>Amatic SC</vt:lpstr>
      <vt:lpstr>Beach Day</vt:lpstr>
      <vt:lpstr>Prezentace aplikace PowerPoint</vt:lpstr>
      <vt:lpstr>LEGAL REGULATION euthanasia in belgium</vt:lpstr>
      <vt:lpstr>Prezentace aplikace PowerPoint</vt:lpstr>
      <vt:lpstr> euthanasia</vt:lpstr>
      <vt:lpstr>euthanasia</vt:lpstr>
      <vt:lpstr>euthanasia</vt:lpstr>
      <vt:lpstr>euthanasia</vt:lpstr>
      <vt:lpstr>euthanasia</vt:lpstr>
      <vt:lpstr>euthanasia</vt:lpstr>
      <vt:lpstr>palliative sedation</vt:lpstr>
      <vt:lpstr>Prezentace aplikace PowerPoint</vt:lpstr>
      <vt:lpstr>DNR-code = Do Not Resuscitate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REGULATION euthanasia in belgium</dc:title>
  <dc:creator>Stanislava Hanlova</dc:creator>
  <cp:lastModifiedBy>Miluše Matějcová</cp:lastModifiedBy>
  <cp:revision>4</cp:revision>
  <dcterms:modified xsi:type="dcterms:W3CDTF">2023-06-22T08:02:44Z</dcterms:modified>
</cp:coreProperties>
</file>