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88" r:id="rId7"/>
    <p:sldId id="289" r:id="rId8"/>
    <p:sldId id="290" r:id="rId9"/>
    <p:sldId id="291" r:id="rId10"/>
    <p:sldId id="279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88719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990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96375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306926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861287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75336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006866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931172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20083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793158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137210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10AF-40DC-417B-A13B-93147857E8A3}" type="datetimeFigureOut">
              <a:rPr lang="nl-BE" smtClean="0"/>
              <a:t>22/08/2023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804CF-BEED-47EC-B947-EA554B9823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76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Spring </a:t>
            </a:r>
            <a:b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21/03 – 20/06</a:t>
            </a:r>
            <a:b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4" b="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r="2" b="1158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46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1344" r="873" b="4033"/>
          <a:stretch/>
        </p:blipFill>
        <p:spPr>
          <a:xfrm>
            <a:off x="2999280" y="1123527"/>
            <a:ext cx="619343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474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Summer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21/06 – 20/09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r="1655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2" b="11761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22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Autumn or fall</a:t>
            </a:r>
            <a:b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21/09 – 20/12</a:t>
            </a:r>
            <a:b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32941" b="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1" r="2" b="1895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r="13749" b="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5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Winter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21/12 – 20/03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r="10360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3" r="2" b="1223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51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European Union</a:t>
            </a:r>
          </a:p>
        </p:txBody>
      </p:sp>
      <p:sp>
        <p:nvSpPr>
          <p:cNvPr id="10247" name="Freeform: Shape 10246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9" name="Freeform: Shape 10248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1" name="Oval 10250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Vector Kaart Van Eu Europese Unie Stockvectorkunst en meer beelden van  Kaart - Kaart, Europa - Geografische locatie, Europese Unie - iStock">
            <a:extLst>
              <a:ext uri="{FF2B5EF4-FFF2-40B4-BE49-F238E27FC236}">
                <a16:creationId xmlns:a16="http://schemas.microsoft.com/office/drawing/2014/main" id="{45A7B774-A076-E17B-5653-D4FA16CB8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 bwMode="auto">
          <a:xfrm>
            <a:off x="3559121" y="2661260"/>
            <a:ext cx="3023085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17153" b="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3" r="9467" b="-1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6" name="Tekstvak 5"/>
          <p:cNvSpPr txBox="1"/>
          <p:nvPr/>
        </p:nvSpPr>
        <p:spPr>
          <a:xfrm>
            <a:off x="6940296" y="2871982"/>
            <a:ext cx="4668256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27 member states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Extraordinary adventure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Last country that joined the EU: Croatia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Last country that left the EU: The united kingdom</a:t>
            </a:r>
            <a:br>
              <a:rPr lang="en-US" dirty="0"/>
            </a:b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8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619F9-BCCF-5417-E73A-94781791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Fun things to do in Belgium: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04DFD1-AA9F-2E5D-FF97-1577CBBD1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r="6365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66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E9760-3B59-C90C-FF2B-CC325905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636336"/>
            <a:ext cx="6465287" cy="19563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Grand-Place is the central square of the city of Brussels.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Grand-Place is surrounded by the guild houses, the city hall and the Maison du Roi.</a:t>
            </a:r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Maison du Roi (Bruxelles) — Wikipédia">
            <a:extLst>
              <a:ext uri="{FF2B5EF4-FFF2-40B4-BE49-F238E27FC236}">
                <a16:creationId xmlns:a16="http://schemas.microsoft.com/office/drawing/2014/main" id="{3CEEE30C-D698-4D44-BC27-E148491A0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r="5308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loementapijt keert in augustus terug naar Grote Markt | BRUZZ">
            <a:extLst>
              <a:ext uri="{FF2B5EF4-FFF2-40B4-BE49-F238E27FC236}">
                <a16:creationId xmlns:a16="http://schemas.microsoft.com/office/drawing/2014/main" id="{5CD52599-C8F2-CC99-81B1-E392122F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57" y="321733"/>
            <a:ext cx="7092215" cy="303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64646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AF0E4-0B64-CC16-7BED-4A6CFE5F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Amusement parks:</a:t>
            </a:r>
          </a:p>
        </p:txBody>
      </p:sp>
      <p:pic>
        <p:nvPicPr>
          <p:cNvPr id="2050" name="Picture 2" descr="HomePage | Walibi Belgium">
            <a:extLst>
              <a:ext uri="{FF2B5EF4-FFF2-40B4-BE49-F238E27FC236}">
                <a16:creationId xmlns:a16="http://schemas.microsoft.com/office/drawing/2014/main" id="{8AD819A0-0A0D-6353-830B-2CF8FCDF4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r="1546" b="2"/>
          <a:stretch/>
        </p:blipFill>
        <p:spPr bwMode="auto">
          <a:xfrm>
            <a:off x="20" y="1"/>
            <a:ext cx="4848284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lopsaland - West Bay Hotel">
            <a:extLst>
              <a:ext uri="{FF2B5EF4-FFF2-40B4-BE49-F238E27FC236}">
                <a16:creationId xmlns:a16="http://schemas.microsoft.com/office/drawing/2014/main" id="{C4A72B3E-9C3F-EC76-3C66-6CA6C3362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" r="-1" b="10306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llewaerde | Bellewaerde Park">
            <a:extLst>
              <a:ext uri="{FF2B5EF4-FFF2-40B4-BE49-F238E27FC236}">
                <a16:creationId xmlns:a16="http://schemas.microsoft.com/office/drawing/2014/main" id="{BF1A6674-3B4C-5CF4-E9CC-067587BF0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0" r="2" b="4732"/>
          <a:stretch/>
        </p:blipFill>
        <p:spPr bwMode="auto">
          <a:xfrm>
            <a:off x="20" y="4472610"/>
            <a:ext cx="4848284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61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EB686-3EA4-3713-79EF-55B8A5CB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 days of the Ghent festivities:</a:t>
            </a:r>
          </a:p>
        </p:txBody>
      </p:sp>
      <p:pic>
        <p:nvPicPr>
          <p:cNvPr id="4100" name="Picture 4" descr="De 'slag' om de Stadshal: Die Verdammte Spielerei claimt Emile Braunplein  tijdens Gentse Feesten, maar dat is al bezet | Gent | pzc.nl">
            <a:extLst>
              <a:ext uri="{FF2B5EF4-FFF2-40B4-BE49-F238E27FC236}">
                <a16:creationId xmlns:a16="http://schemas.microsoft.com/office/drawing/2014/main" id="{CC273919-E2B8-7CF2-2758-9FB1F7BFC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r="12943" b="-1"/>
          <a:stretch/>
        </p:blipFill>
        <p:spPr bwMode="auto">
          <a:xfrm>
            <a:off x="609600" y="2423680"/>
            <a:ext cx="5212080" cy="3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Ghent Festivities | VISITFLANDERS">
            <a:extLst>
              <a:ext uri="{FF2B5EF4-FFF2-40B4-BE49-F238E27FC236}">
                <a16:creationId xmlns:a16="http://schemas.microsoft.com/office/drawing/2014/main" id="{C4CA13A8-4536-5A52-E251-95C5A1DD6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70" y="2423679"/>
            <a:ext cx="5473811" cy="38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05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103</Words>
  <Application>Microsoft Office PowerPoint</Application>
  <PresentationFormat>Širokoúhlá obrazovka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Spring  21/03 – 20/06 </vt:lpstr>
      <vt:lpstr>Summer 21/06 – 20/09</vt:lpstr>
      <vt:lpstr>Autumn or fall 21/09 – 20/12 </vt:lpstr>
      <vt:lpstr>Winter 21/12 – 20/03</vt:lpstr>
      <vt:lpstr>European Union</vt:lpstr>
      <vt:lpstr>Fun things to do in Belgium:</vt:lpstr>
      <vt:lpstr>   The Grand-Place is the central square of the city of Brussels. The Grand-Place is surrounded by the guild houses, the city hall and the Maison du Roi.  </vt:lpstr>
      <vt:lpstr>Amusement parks:</vt:lpstr>
      <vt:lpstr>10 days of the Ghent festivities: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Belgium</dc:title>
  <dc:creator>Gwendolyne</dc:creator>
  <cp:lastModifiedBy>Vit Balhar</cp:lastModifiedBy>
  <cp:revision>51</cp:revision>
  <dcterms:created xsi:type="dcterms:W3CDTF">2018-01-16T12:20:03Z</dcterms:created>
  <dcterms:modified xsi:type="dcterms:W3CDTF">2023-08-22T03:54:42Z</dcterms:modified>
</cp:coreProperties>
</file>